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4"/>
  </p:notesMasterIdLst>
  <p:sldIdLst>
    <p:sldId id="256" r:id="rId2"/>
    <p:sldId id="329" r:id="rId3"/>
    <p:sldId id="406" r:id="rId4"/>
    <p:sldId id="407" r:id="rId5"/>
    <p:sldId id="408" r:id="rId6"/>
    <p:sldId id="416" r:id="rId7"/>
    <p:sldId id="409" r:id="rId8"/>
    <p:sldId id="410" r:id="rId9"/>
    <p:sldId id="485" r:id="rId10"/>
    <p:sldId id="486" r:id="rId11"/>
    <p:sldId id="488" r:id="rId12"/>
    <p:sldId id="489" r:id="rId13"/>
    <p:sldId id="490" r:id="rId14"/>
    <p:sldId id="491" r:id="rId15"/>
    <p:sldId id="492" r:id="rId16"/>
    <p:sldId id="493" r:id="rId17"/>
    <p:sldId id="393" r:id="rId18"/>
    <p:sldId id="418" r:id="rId19"/>
    <p:sldId id="417" r:id="rId20"/>
    <p:sldId id="403" r:id="rId21"/>
    <p:sldId id="419" r:id="rId22"/>
    <p:sldId id="420" r:id="rId23"/>
    <p:sldId id="421" r:id="rId24"/>
    <p:sldId id="422" r:id="rId25"/>
    <p:sldId id="423" r:id="rId26"/>
    <p:sldId id="424" r:id="rId27"/>
    <p:sldId id="425" r:id="rId28"/>
    <p:sldId id="426" r:id="rId29"/>
    <p:sldId id="427" r:id="rId30"/>
    <p:sldId id="428" r:id="rId31"/>
    <p:sldId id="429" r:id="rId32"/>
    <p:sldId id="430" r:id="rId33"/>
    <p:sldId id="431" r:id="rId34"/>
    <p:sldId id="432" r:id="rId35"/>
    <p:sldId id="433" r:id="rId36"/>
    <p:sldId id="434" r:id="rId37"/>
    <p:sldId id="435" r:id="rId38"/>
    <p:sldId id="436" r:id="rId39"/>
    <p:sldId id="437" r:id="rId40"/>
    <p:sldId id="438" r:id="rId41"/>
    <p:sldId id="439" r:id="rId42"/>
    <p:sldId id="440" r:id="rId43"/>
    <p:sldId id="441" r:id="rId44"/>
    <p:sldId id="442" r:id="rId45"/>
    <p:sldId id="443" r:id="rId46"/>
    <p:sldId id="444" r:id="rId47"/>
    <p:sldId id="446" r:id="rId48"/>
    <p:sldId id="445" r:id="rId49"/>
    <p:sldId id="447" r:id="rId50"/>
    <p:sldId id="448" r:id="rId51"/>
    <p:sldId id="449" r:id="rId52"/>
    <p:sldId id="450" r:id="rId53"/>
    <p:sldId id="494" r:id="rId54"/>
    <p:sldId id="495" r:id="rId55"/>
    <p:sldId id="496" r:id="rId56"/>
    <p:sldId id="498" r:id="rId57"/>
    <p:sldId id="497" r:id="rId58"/>
    <p:sldId id="456" r:id="rId59"/>
    <p:sldId id="499" r:id="rId60"/>
    <p:sldId id="457" r:id="rId61"/>
    <p:sldId id="458" r:id="rId62"/>
    <p:sldId id="459" r:id="rId63"/>
    <p:sldId id="460" r:id="rId64"/>
    <p:sldId id="461" r:id="rId65"/>
    <p:sldId id="462" r:id="rId66"/>
    <p:sldId id="463" r:id="rId67"/>
    <p:sldId id="464" r:id="rId68"/>
    <p:sldId id="465" r:id="rId69"/>
    <p:sldId id="466" r:id="rId70"/>
    <p:sldId id="467" r:id="rId71"/>
    <p:sldId id="468" r:id="rId72"/>
    <p:sldId id="469" r:id="rId73"/>
    <p:sldId id="470" r:id="rId74"/>
    <p:sldId id="471" r:id="rId75"/>
    <p:sldId id="472" r:id="rId76"/>
    <p:sldId id="473" r:id="rId77"/>
    <p:sldId id="474" r:id="rId78"/>
    <p:sldId id="475" r:id="rId79"/>
    <p:sldId id="476" r:id="rId80"/>
    <p:sldId id="477" r:id="rId81"/>
    <p:sldId id="478" r:id="rId82"/>
    <p:sldId id="479" r:id="rId83"/>
    <p:sldId id="480" r:id="rId84"/>
    <p:sldId id="481" r:id="rId85"/>
    <p:sldId id="482" r:id="rId86"/>
    <p:sldId id="483" r:id="rId87"/>
    <p:sldId id="484" r:id="rId88"/>
    <p:sldId id="502" r:id="rId89"/>
    <p:sldId id="504" r:id="rId90"/>
    <p:sldId id="505" r:id="rId91"/>
    <p:sldId id="503" r:id="rId92"/>
    <p:sldId id="304" r:id="rId9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26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B7C14-6F86-4D66-8119-DDEDDADBF60D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553BA-BB32-4A64-9BCD-5A82DD544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87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22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73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3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2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4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1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1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3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4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35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8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6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ED899-C090-4097-80C5-03E15119F9C2}" type="datetimeFigureOut">
              <a:rPr lang="en-US" smtClean="0"/>
              <a:t>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5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69283"/>
            <a:ext cx="7772400" cy="1102519"/>
          </a:xfrm>
        </p:spPr>
        <p:txBody>
          <a:bodyPr>
            <a:normAutofit/>
          </a:bodyPr>
          <a:lstStyle/>
          <a:p>
            <a:r>
              <a:rPr lang="en-US" sz="4800" dirty="0" smtClean="0"/>
              <a:t>Merge Sort</a:t>
            </a:r>
            <a:endParaRPr lang="en-US" sz="4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4572000"/>
            <a:ext cx="609600" cy="45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0" y="340995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Joe James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97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87"/>
    </mc:Choice>
    <mc:Fallback xmlns="">
      <p:transition spd="slow" advTm="4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2057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Given an array of items,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sort them in ascending order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this video, the items are integers</a:t>
            </a:r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22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194942" y="1200150"/>
            <a:ext cx="1272658" cy="1334810"/>
            <a:chOff x="3224480" y="4031590"/>
            <a:chExt cx="1347520" cy="141332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128050" y="1231226"/>
            <a:ext cx="1272658" cy="1272658"/>
            <a:chOff x="3224480" y="4031590"/>
            <a:chExt cx="1347520" cy="134752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00200" y="1200150"/>
            <a:ext cx="1272658" cy="1334810"/>
            <a:chOff x="3224480" y="4031590"/>
            <a:chExt cx="1347520" cy="1413328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648200" y="1200150"/>
            <a:ext cx="1272658" cy="1334810"/>
            <a:chOff x="3224480" y="4031590"/>
            <a:chExt cx="1347520" cy="141332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108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194942" y="1200150"/>
            <a:ext cx="1272658" cy="1334810"/>
            <a:chOff x="3224480" y="4031590"/>
            <a:chExt cx="1347520" cy="141332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128050" y="1231226"/>
            <a:ext cx="1272658" cy="1272658"/>
            <a:chOff x="3224480" y="4031590"/>
            <a:chExt cx="1347520" cy="134752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00200" y="1200150"/>
            <a:ext cx="1272658" cy="1334810"/>
            <a:chOff x="3224480" y="4031590"/>
            <a:chExt cx="1347520" cy="1413328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648200" y="1200150"/>
            <a:ext cx="1272658" cy="1334810"/>
            <a:chOff x="3224480" y="4031590"/>
            <a:chExt cx="1347520" cy="141332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4495800" y="100834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81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5029200" y="3181351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 rot="19800000">
            <a:off x="5935761" y="2387356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62000" y="3181351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 rot="1800000">
            <a:off x="2430561" y="2387356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6804542" y="3250797"/>
            <a:ext cx="1272658" cy="1334810"/>
            <a:chOff x="3224480" y="4031590"/>
            <a:chExt cx="1347520" cy="141332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518450" y="3281873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90600" y="3250797"/>
            <a:ext cx="1272658" cy="1334810"/>
            <a:chOff x="3224480" y="4031590"/>
            <a:chExt cx="1347520" cy="141332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257800" y="3250797"/>
            <a:ext cx="1272658" cy="1334810"/>
            <a:chOff x="3224480" y="4031590"/>
            <a:chExt cx="1347520" cy="141332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194942" y="1200150"/>
            <a:ext cx="1272658" cy="1334810"/>
            <a:chOff x="3224480" y="4031590"/>
            <a:chExt cx="1347520" cy="141332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128050" y="1231226"/>
            <a:ext cx="1272658" cy="1272658"/>
            <a:chOff x="3224480" y="4031590"/>
            <a:chExt cx="1347520" cy="134752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00200" y="1200150"/>
            <a:ext cx="1272658" cy="1334810"/>
            <a:chOff x="3224480" y="4031590"/>
            <a:chExt cx="1347520" cy="1413328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648200" y="1200150"/>
            <a:ext cx="1272658" cy="1334810"/>
            <a:chOff x="3224480" y="4031590"/>
            <a:chExt cx="1347520" cy="141332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1" name="Straight Connector 30"/>
          <p:cNvCxnSpPr/>
          <p:nvPr/>
        </p:nvCxnSpPr>
        <p:spPr>
          <a:xfrm>
            <a:off x="4495800" y="100834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83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50292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620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6804542" y="3250796"/>
            <a:ext cx="1272658" cy="1334810"/>
            <a:chOff x="3224480" y="4031590"/>
            <a:chExt cx="1347520" cy="141332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518450" y="3281872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90600" y="3250796"/>
            <a:ext cx="1272658" cy="1334810"/>
            <a:chOff x="3224480" y="4031590"/>
            <a:chExt cx="1347520" cy="141332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257800" y="3250796"/>
            <a:ext cx="1272658" cy="1334810"/>
            <a:chOff x="3224480" y="4031590"/>
            <a:chExt cx="1347520" cy="141332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201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50292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620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6804542" y="3250796"/>
            <a:ext cx="1272658" cy="1334810"/>
            <a:chOff x="3224480" y="4031590"/>
            <a:chExt cx="1347520" cy="141332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518450" y="3281872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90600" y="3250796"/>
            <a:ext cx="1272658" cy="1334810"/>
            <a:chOff x="3224480" y="4031590"/>
            <a:chExt cx="1347520" cy="141332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257800" y="3250796"/>
            <a:ext cx="1272658" cy="1334810"/>
            <a:chOff x="3224480" y="4031590"/>
            <a:chExt cx="1347520" cy="141332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257800" y="3257549"/>
            <a:ext cx="2830286" cy="1334810"/>
            <a:chOff x="5257800" y="3333750"/>
            <a:chExt cx="2830286" cy="1334810"/>
          </a:xfrm>
        </p:grpSpPr>
        <p:grpSp>
          <p:nvGrpSpPr>
            <p:cNvPr id="41" name="Group 40"/>
            <p:cNvGrpSpPr/>
            <p:nvPr/>
          </p:nvGrpSpPr>
          <p:grpSpPr>
            <a:xfrm>
              <a:off x="5257800" y="3333750"/>
              <a:ext cx="1272658" cy="1334810"/>
              <a:chOff x="3224480" y="4031590"/>
              <a:chExt cx="1347520" cy="1413328"/>
            </a:xfrm>
          </p:grpSpPr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4480" y="4031590"/>
                <a:ext cx="1347520" cy="1347520"/>
              </a:xfrm>
              <a:prstGeom prst="rect">
                <a:avLst/>
              </a:prstGeom>
            </p:spPr>
          </p:pic>
          <p:sp>
            <p:nvSpPr>
              <p:cNvPr id="43" name="TextBox 42"/>
              <p:cNvSpPr txBox="1"/>
              <p:nvPr/>
            </p:nvSpPr>
            <p:spPr>
              <a:xfrm>
                <a:off x="3525514" y="4043630"/>
                <a:ext cx="745453" cy="1401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</a:t>
                </a:r>
                <a:endParaRPr lang="en-US" sz="32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815428" y="3333750"/>
              <a:ext cx="1272658" cy="1334810"/>
              <a:chOff x="3224480" y="4031590"/>
              <a:chExt cx="1347520" cy="1413328"/>
            </a:xfrm>
          </p:grpSpPr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4480" y="4031590"/>
                <a:ext cx="1347520" cy="1347520"/>
              </a:xfrm>
              <a:prstGeom prst="rect">
                <a:avLst/>
              </a:prstGeom>
            </p:spPr>
          </p:pic>
          <p:sp>
            <p:nvSpPr>
              <p:cNvPr id="49" name="TextBox 48"/>
              <p:cNvSpPr txBox="1"/>
              <p:nvPr/>
            </p:nvSpPr>
            <p:spPr>
              <a:xfrm>
                <a:off x="3525514" y="4043630"/>
                <a:ext cx="745453" cy="1401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32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516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50292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620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257800" y="3250796"/>
            <a:ext cx="1272658" cy="1334810"/>
            <a:chOff x="3224480" y="4031590"/>
            <a:chExt cx="1347520" cy="141332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518450" y="3281872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90600" y="3250796"/>
            <a:ext cx="1272658" cy="1334810"/>
            <a:chOff x="3224480" y="4031590"/>
            <a:chExt cx="1347520" cy="141332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792686" y="3250796"/>
            <a:ext cx="1272658" cy="1334810"/>
            <a:chOff x="3224480" y="4031590"/>
            <a:chExt cx="1347520" cy="141332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3" name="Down Arrow 42"/>
          <p:cNvSpPr/>
          <p:nvPr/>
        </p:nvSpPr>
        <p:spPr>
          <a:xfrm rot="10800000">
            <a:off x="1295400" y="4400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own Arrow 46"/>
          <p:cNvSpPr/>
          <p:nvPr/>
        </p:nvSpPr>
        <p:spPr>
          <a:xfrm rot="10800000">
            <a:off x="5562601" y="4400549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6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50292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620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257800" y="3250796"/>
            <a:ext cx="1272658" cy="1334810"/>
            <a:chOff x="3224480" y="4031590"/>
            <a:chExt cx="1347520" cy="141332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518450" y="3281872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90600" y="3250796"/>
            <a:ext cx="1272658" cy="1334810"/>
            <a:chOff x="3224480" y="4031590"/>
            <a:chExt cx="1347520" cy="141332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792686" y="3250796"/>
            <a:ext cx="1272658" cy="1334810"/>
            <a:chOff x="3224480" y="4031590"/>
            <a:chExt cx="1347520" cy="141332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600200" y="1200150"/>
            <a:ext cx="1272658" cy="1334810"/>
            <a:chOff x="3224480" y="4031590"/>
            <a:chExt cx="1347520" cy="141332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3" name="Down Arrow 22"/>
          <p:cNvSpPr/>
          <p:nvPr/>
        </p:nvSpPr>
        <p:spPr>
          <a:xfrm rot="10800000">
            <a:off x="1295400" y="4400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 rot="10800000">
            <a:off x="5562601" y="4400549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2778774" y="2190751"/>
            <a:ext cx="2479026" cy="1447799"/>
          </a:xfrm>
          <a:prstGeom prst="straightConnector1">
            <a:avLst/>
          </a:prstGeom>
          <a:ln w="762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12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50292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620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257800" y="3250796"/>
            <a:ext cx="1272658" cy="1334810"/>
            <a:chOff x="3224480" y="4031590"/>
            <a:chExt cx="1347520" cy="141332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518450" y="3281872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90600" y="3250796"/>
            <a:ext cx="1272658" cy="1334810"/>
            <a:chOff x="3224480" y="4031590"/>
            <a:chExt cx="1347520" cy="141332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792686" y="3250796"/>
            <a:ext cx="1272658" cy="1334810"/>
            <a:chOff x="3224480" y="4031590"/>
            <a:chExt cx="1347520" cy="141332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600200" y="1200150"/>
            <a:ext cx="1272658" cy="1334810"/>
            <a:chOff x="3224480" y="4031590"/>
            <a:chExt cx="1347520" cy="141332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3" name="Down Arrow 22"/>
          <p:cNvSpPr/>
          <p:nvPr/>
        </p:nvSpPr>
        <p:spPr>
          <a:xfrm rot="10800000">
            <a:off x="1295400" y="4400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 rot="10800000">
            <a:off x="7086600" y="4400549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9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50292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620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257800" y="3250796"/>
            <a:ext cx="1272658" cy="1334810"/>
            <a:chOff x="3224480" y="4031590"/>
            <a:chExt cx="1347520" cy="141332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518450" y="3281872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90600" y="3250796"/>
            <a:ext cx="1272658" cy="1334810"/>
            <a:chOff x="3224480" y="4031590"/>
            <a:chExt cx="1347520" cy="141332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792686" y="3250796"/>
            <a:ext cx="1272658" cy="1334810"/>
            <a:chOff x="3224480" y="4031590"/>
            <a:chExt cx="1347520" cy="141332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600200" y="1200150"/>
            <a:ext cx="1272658" cy="1334810"/>
            <a:chOff x="3224480" y="4031590"/>
            <a:chExt cx="1347520" cy="141332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3" name="Down Arrow 22"/>
          <p:cNvSpPr/>
          <p:nvPr/>
        </p:nvSpPr>
        <p:spPr>
          <a:xfrm rot="10800000">
            <a:off x="1295400" y="4400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 rot="10800000">
            <a:off x="7086600" y="4400549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2133600" y="2343150"/>
            <a:ext cx="1143000" cy="950093"/>
          </a:xfrm>
          <a:prstGeom prst="straightConnector1">
            <a:avLst/>
          </a:prstGeom>
          <a:ln w="762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3146942" y="1200150"/>
            <a:ext cx="1272658" cy="1334810"/>
            <a:chOff x="3224480" y="4031590"/>
            <a:chExt cx="1347520" cy="141332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282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50292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620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257800" y="3250796"/>
            <a:ext cx="1272658" cy="1334810"/>
            <a:chOff x="3224480" y="4031590"/>
            <a:chExt cx="1347520" cy="141332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518450" y="3281872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90600" y="3250796"/>
            <a:ext cx="1272658" cy="1334810"/>
            <a:chOff x="3224480" y="4031590"/>
            <a:chExt cx="1347520" cy="141332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792686" y="3250796"/>
            <a:ext cx="1272658" cy="1334810"/>
            <a:chOff x="3224480" y="4031590"/>
            <a:chExt cx="1347520" cy="141332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600200" y="1200150"/>
            <a:ext cx="1272658" cy="1334810"/>
            <a:chOff x="3224480" y="4031590"/>
            <a:chExt cx="1347520" cy="141332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3" name="Down Arrow 22"/>
          <p:cNvSpPr/>
          <p:nvPr/>
        </p:nvSpPr>
        <p:spPr>
          <a:xfrm rot="10800000">
            <a:off x="2819400" y="4400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 rot="10800000">
            <a:off x="7086600" y="4400549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3146942" y="1200150"/>
            <a:ext cx="1272658" cy="1334810"/>
            <a:chOff x="3224480" y="4031590"/>
            <a:chExt cx="1347520" cy="141332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273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50292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620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257800" y="3250796"/>
            <a:ext cx="1272658" cy="1334810"/>
            <a:chOff x="3224480" y="4031590"/>
            <a:chExt cx="1347520" cy="141332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518450" y="3281872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90600" y="3250796"/>
            <a:ext cx="1272658" cy="1334810"/>
            <a:chOff x="3224480" y="4031590"/>
            <a:chExt cx="1347520" cy="141332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792686" y="3250796"/>
            <a:ext cx="1272658" cy="1334810"/>
            <a:chOff x="3224480" y="4031590"/>
            <a:chExt cx="1347520" cy="141332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600200" y="1200150"/>
            <a:ext cx="1272658" cy="1334810"/>
            <a:chOff x="3224480" y="4031590"/>
            <a:chExt cx="1347520" cy="141332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3" name="Down Arrow 22"/>
          <p:cNvSpPr/>
          <p:nvPr/>
        </p:nvSpPr>
        <p:spPr>
          <a:xfrm rot="10800000">
            <a:off x="2819400" y="4400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 rot="10800000">
            <a:off x="7086600" y="4400549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3146942" y="1200150"/>
            <a:ext cx="1272658" cy="1334810"/>
            <a:chOff x="3224480" y="4031590"/>
            <a:chExt cx="1347520" cy="141332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648200" y="1200150"/>
            <a:ext cx="1272658" cy="1334810"/>
            <a:chOff x="3224480" y="4031590"/>
            <a:chExt cx="1347520" cy="141332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42" name="Straight Arrow Connector 41"/>
          <p:cNvCxnSpPr/>
          <p:nvPr/>
        </p:nvCxnSpPr>
        <p:spPr>
          <a:xfrm flipH="1" flipV="1">
            <a:off x="5791201" y="2321270"/>
            <a:ext cx="1142999" cy="1088680"/>
          </a:xfrm>
          <a:prstGeom prst="straightConnector1">
            <a:avLst/>
          </a:prstGeom>
          <a:ln w="762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37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50292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620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257800" y="3250796"/>
            <a:ext cx="1272658" cy="1334810"/>
            <a:chOff x="3224480" y="4031590"/>
            <a:chExt cx="1347520" cy="141332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518450" y="3281872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90600" y="3250796"/>
            <a:ext cx="1272658" cy="1334810"/>
            <a:chOff x="3224480" y="4031590"/>
            <a:chExt cx="1347520" cy="141332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792686" y="3250796"/>
            <a:ext cx="1272658" cy="1334810"/>
            <a:chOff x="3224480" y="4031590"/>
            <a:chExt cx="1347520" cy="141332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600200" y="1200150"/>
            <a:ext cx="1272658" cy="1334810"/>
            <a:chOff x="3224480" y="4031590"/>
            <a:chExt cx="1347520" cy="141332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3" name="Down Arrow 22"/>
          <p:cNvSpPr/>
          <p:nvPr/>
        </p:nvSpPr>
        <p:spPr>
          <a:xfrm rot="10800000">
            <a:off x="2819400" y="4400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3146942" y="1200150"/>
            <a:ext cx="1272658" cy="1334810"/>
            <a:chOff x="3224480" y="4031590"/>
            <a:chExt cx="1347520" cy="141332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648200" y="1200150"/>
            <a:ext cx="1272658" cy="1334810"/>
            <a:chOff x="3224480" y="4031590"/>
            <a:chExt cx="1347520" cy="141332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78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50292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62000" y="3181350"/>
            <a:ext cx="3276600" cy="1447799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257800" y="3250796"/>
            <a:ext cx="1272658" cy="1334810"/>
            <a:chOff x="3224480" y="4031590"/>
            <a:chExt cx="1347520" cy="141332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518450" y="3281872"/>
            <a:ext cx="1272658" cy="1272658"/>
            <a:chOff x="3224480" y="4031590"/>
            <a:chExt cx="1347520" cy="134752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90600" y="3250796"/>
            <a:ext cx="1272658" cy="1334810"/>
            <a:chOff x="3224480" y="4031590"/>
            <a:chExt cx="1347520" cy="141332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792686" y="3250796"/>
            <a:ext cx="1272658" cy="1334810"/>
            <a:chOff x="3224480" y="4031590"/>
            <a:chExt cx="1347520" cy="141332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600200" y="1200150"/>
            <a:ext cx="1272658" cy="1334810"/>
            <a:chOff x="3224480" y="4031590"/>
            <a:chExt cx="1347520" cy="141332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3" name="Down Arrow 22"/>
          <p:cNvSpPr/>
          <p:nvPr/>
        </p:nvSpPr>
        <p:spPr>
          <a:xfrm rot="10800000">
            <a:off x="2819400" y="4400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3146942" y="1200150"/>
            <a:ext cx="1272658" cy="1334810"/>
            <a:chOff x="3224480" y="4031590"/>
            <a:chExt cx="1347520" cy="141332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648200" y="1200150"/>
            <a:ext cx="1272658" cy="1334810"/>
            <a:chOff x="3224480" y="4031590"/>
            <a:chExt cx="1347520" cy="141332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172200" y="1200150"/>
            <a:ext cx="1272658" cy="1272658"/>
            <a:chOff x="3224480" y="4031590"/>
            <a:chExt cx="1347520" cy="1347520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48" name="Straight Arrow Connector 47"/>
          <p:cNvCxnSpPr/>
          <p:nvPr/>
        </p:nvCxnSpPr>
        <p:spPr>
          <a:xfrm flipV="1">
            <a:off x="3783271" y="2266950"/>
            <a:ext cx="2462878" cy="12954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18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600200" y="1200150"/>
            <a:ext cx="1272658" cy="1334810"/>
            <a:chOff x="3224480" y="4031590"/>
            <a:chExt cx="1347520" cy="141332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146942" y="1200150"/>
            <a:ext cx="1272658" cy="1334810"/>
            <a:chOff x="3224480" y="4031590"/>
            <a:chExt cx="1347520" cy="141332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648200" y="1200150"/>
            <a:ext cx="1272658" cy="1334810"/>
            <a:chOff x="3224480" y="4031590"/>
            <a:chExt cx="1347520" cy="141332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525514" y="4043630"/>
              <a:ext cx="745453" cy="14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172200" y="1200150"/>
            <a:ext cx="1272658" cy="1272658"/>
            <a:chOff x="3224480" y="4031590"/>
            <a:chExt cx="1347520" cy="1347520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480" y="4031590"/>
              <a:ext cx="1347520" cy="1347520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3546220" y="4043630"/>
              <a:ext cx="70403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</a:t>
              </a:r>
              <a:endPara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641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43934" y="1171812"/>
            <a:ext cx="1026308" cy="1065136"/>
            <a:chOff x="324295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384778" y="1171812"/>
            <a:ext cx="1026308" cy="1065136"/>
            <a:chOff x="466920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238955" y="1171812"/>
            <a:ext cx="1026308" cy="1065136"/>
            <a:chOff x="3904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509002" y="1171812"/>
            <a:ext cx="1026308" cy="1065136"/>
            <a:chOff x="18167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805371" y="1171812"/>
            <a:ext cx="1026308" cy="1065136"/>
            <a:chOff x="7521707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4687311" y="1171812"/>
            <a:ext cx="1026308" cy="1065136"/>
            <a:chOff x="609545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8041492" y="1171241"/>
            <a:ext cx="1026308" cy="1066278"/>
            <a:chOff x="7521707" y="1005343"/>
            <a:chExt cx="1088893" cy="1131300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6923431" y="1171241"/>
            <a:ext cx="1026308" cy="1066278"/>
            <a:chOff x="6095458" y="1005343"/>
            <a:chExt cx="1088893" cy="1131300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560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4594577" y="1008340"/>
            <a:ext cx="1" cy="14110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143934" y="1171812"/>
            <a:ext cx="1026308" cy="1065136"/>
            <a:chOff x="3242958" y="1006554"/>
            <a:chExt cx="1088893" cy="1130089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384778" y="1171812"/>
            <a:ext cx="1026308" cy="1065136"/>
            <a:chOff x="4669208" y="1006554"/>
            <a:chExt cx="1088893" cy="113008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238955" y="1171812"/>
            <a:ext cx="1026308" cy="1065136"/>
            <a:chOff x="39045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509002" y="1171812"/>
            <a:ext cx="1026308" cy="1065136"/>
            <a:chOff x="181670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805371" y="1171812"/>
            <a:ext cx="1026308" cy="1065136"/>
            <a:chOff x="7521707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87311" y="1171812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41492" y="1171241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23431" y="1171241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1507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2334" y="3028950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351432" y="3146346"/>
            <a:ext cx="1026308" cy="1065136"/>
            <a:chOff x="3242958" y="1006554"/>
            <a:chExt cx="1088893" cy="1130089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469492" y="3146346"/>
            <a:ext cx="1026308" cy="1065136"/>
            <a:chOff x="466920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15312" y="3146346"/>
            <a:ext cx="1026308" cy="1065136"/>
            <a:chOff x="390458" y="1006554"/>
            <a:chExt cx="1088893" cy="113008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233372" y="3146346"/>
            <a:ext cx="1026308" cy="1065136"/>
            <a:chOff x="1816708" y="1006554"/>
            <a:chExt cx="1088893" cy="1130089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57" name="Down Arrow 56"/>
          <p:cNvSpPr/>
          <p:nvPr/>
        </p:nvSpPr>
        <p:spPr>
          <a:xfrm>
            <a:off x="1943101" y="2256367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4594577" y="1008340"/>
            <a:ext cx="1" cy="14110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143934" y="1171812"/>
            <a:ext cx="1026308" cy="1065136"/>
            <a:chOff x="3242958" y="1006554"/>
            <a:chExt cx="1088893" cy="1130089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2384778" y="1171812"/>
            <a:ext cx="1026308" cy="1065136"/>
            <a:chOff x="4669208" y="1006554"/>
            <a:chExt cx="1088893" cy="1130089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238955" y="1171812"/>
            <a:ext cx="1026308" cy="1065136"/>
            <a:chOff x="390458" y="1006554"/>
            <a:chExt cx="1088893" cy="1130089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3509002" y="1171812"/>
            <a:ext cx="1026308" cy="1065136"/>
            <a:chOff x="1816708" y="1006554"/>
            <a:chExt cx="1088893" cy="1130089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5805371" y="1171812"/>
            <a:ext cx="1026308" cy="1065136"/>
            <a:chOff x="7521707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687311" y="1171812"/>
            <a:ext cx="1026308" cy="1065136"/>
            <a:chOff x="6095458" y="1006554"/>
            <a:chExt cx="1088893" cy="1130089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8041492" y="1171241"/>
            <a:ext cx="1026308" cy="1066278"/>
            <a:chOff x="7521707" y="1005343"/>
            <a:chExt cx="1088893" cy="113130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923431" y="1171241"/>
            <a:ext cx="1026308" cy="1066278"/>
            <a:chOff x="6095458" y="1005343"/>
            <a:chExt cx="1088893" cy="1131300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3254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ounded Rectangle 69"/>
          <p:cNvSpPr/>
          <p:nvPr/>
        </p:nvSpPr>
        <p:spPr>
          <a:xfrm>
            <a:off x="4580466" y="3028950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5729171" y="3182479"/>
            <a:ext cx="1026308" cy="1065136"/>
            <a:chOff x="7521707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611111" y="3182479"/>
            <a:ext cx="1026308" cy="1065136"/>
            <a:chOff x="6095458" y="1006554"/>
            <a:chExt cx="1088893" cy="1130089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965292" y="3181872"/>
            <a:ext cx="1026308" cy="1066278"/>
            <a:chOff x="7521707" y="1005343"/>
            <a:chExt cx="1088893" cy="113130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847231" y="3181872"/>
            <a:ext cx="1026308" cy="1066278"/>
            <a:chOff x="6095458" y="1005343"/>
            <a:chExt cx="1088893" cy="113130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2" name="Down Arrow 71"/>
          <p:cNvSpPr/>
          <p:nvPr/>
        </p:nvSpPr>
        <p:spPr>
          <a:xfrm>
            <a:off x="6481233" y="22669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/>
          <p:cNvCxnSpPr/>
          <p:nvPr/>
        </p:nvCxnSpPr>
        <p:spPr>
          <a:xfrm>
            <a:off x="4594577" y="1008340"/>
            <a:ext cx="1" cy="14110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74"/>
          <p:cNvSpPr/>
          <p:nvPr/>
        </p:nvSpPr>
        <p:spPr>
          <a:xfrm>
            <a:off x="42334" y="3028950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/>
          <p:cNvGrpSpPr/>
          <p:nvPr/>
        </p:nvGrpSpPr>
        <p:grpSpPr>
          <a:xfrm>
            <a:off x="2351432" y="3146346"/>
            <a:ext cx="1026308" cy="1065136"/>
            <a:chOff x="3242958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3469492" y="3146346"/>
            <a:ext cx="1026308" cy="1065136"/>
            <a:chOff x="4669208" y="1006554"/>
            <a:chExt cx="1088893" cy="1130089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15312" y="3146346"/>
            <a:ext cx="1026308" cy="1065136"/>
            <a:chOff x="390458" y="1006554"/>
            <a:chExt cx="1088893" cy="1130089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1233372" y="3146346"/>
            <a:ext cx="1026308" cy="1065136"/>
            <a:chOff x="1816708" y="1006554"/>
            <a:chExt cx="1088893" cy="1130089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87" name="TextBox 86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143934" y="1171812"/>
            <a:ext cx="1026308" cy="1065136"/>
            <a:chOff x="3242958" y="1006554"/>
            <a:chExt cx="1088893" cy="1130089"/>
          </a:xfrm>
        </p:grpSpPr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90" name="TextBox 89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384778" y="1171812"/>
            <a:ext cx="1026308" cy="1065136"/>
            <a:chOff x="4669208" y="1006554"/>
            <a:chExt cx="1088893" cy="1130089"/>
          </a:xfrm>
        </p:grpSpPr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93" name="TextBox 9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1238955" y="1171812"/>
            <a:ext cx="1026308" cy="1065136"/>
            <a:chOff x="390458" y="1006554"/>
            <a:chExt cx="1088893" cy="1130089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3509002" y="1171812"/>
            <a:ext cx="1026308" cy="1065136"/>
            <a:chOff x="1816708" y="1006554"/>
            <a:chExt cx="1088893" cy="1130089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5805371" y="1171812"/>
            <a:ext cx="1026308" cy="1065136"/>
            <a:chOff x="7521707" y="1006554"/>
            <a:chExt cx="1088893" cy="1130089"/>
          </a:xfrm>
        </p:grpSpPr>
        <p:pic>
          <p:nvPicPr>
            <p:cNvPr id="101" name="Picture 10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102" name="TextBox 101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4687311" y="1171812"/>
            <a:ext cx="1026308" cy="1065136"/>
            <a:chOff x="6095458" y="1006554"/>
            <a:chExt cx="1088893" cy="1130089"/>
          </a:xfrm>
        </p:grpSpPr>
        <p:pic>
          <p:nvPicPr>
            <p:cNvPr id="104" name="Picture 10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105" name="TextBox 104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8041492" y="1171241"/>
            <a:ext cx="1026308" cy="1066278"/>
            <a:chOff x="7521707" y="1005343"/>
            <a:chExt cx="1088893" cy="1131300"/>
          </a:xfrm>
        </p:grpSpPr>
        <p:pic>
          <p:nvPicPr>
            <p:cNvPr id="107" name="Picture 10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6923431" y="1171241"/>
            <a:ext cx="1026308" cy="1066278"/>
            <a:chOff x="6095458" y="1005343"/>
            <a:chExt cx="1088893" cy="1131300"/>
          </a:xfrm>
        </p:grpSpPr>
        <p:pic>
          <p:nvPicPr>
            <p:cNvPr id="110" name="Picture 10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111" name="TextBox 11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12" name="TextBox 111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9668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ounded Rectangle 69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43934" y="1171812"/>
            <a:ext cx="1026308" cy="1065136"/>
            <a:chOff x="3242958" y="1006554"/>
            <a:chExt cx="1088893" cy="1130089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384778" y="1171812"/>
            <a:ext cx="1026308" cy="1065136"/>
            <a:chOff x="466920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38955" y="1171812"/>
            <a:ext cx="1026308" cy="1065136"/>
            <a:chOff x="390458" y="1006554"/>
            <a:chExt cx="1088893" cy="113008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509002" y="1171812"/>
            <a:ext cx="1026308" cy="1065136"/>
            <a:chOff x="1816708" y="1006554"/>
            <a:chExt cx="1088893" cy="1130089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805371" y="1171812"/>
            <a:ext cx="1026308" cy="1065136"/>
            <a:chOff x="7521707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687311" y="1171812"/>
            <a:ext cx="1026308" cy="1065136"/>
            <a:chOff x="6095458" y="1006554"/>
            <a:chExt cx="1088893" cy="1130089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041492" y="1171241"/>
            <a:ext cx="1026308" cy="1066278"/>
            <a:chOff x="7521707" y="1005343"/>
            <a:chExt cx="1088893" cy="113130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923431" y="1171241"/>
            <a:ext cx="1026308" cy="1066278"/>
            <a:chOff x="6095458" y="1005343"/>
            <a:chExt cx="1088893" cy="113130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0871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ounded Rectangle 69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43934" y="1171812"/>
            <a:ext cx="1026308" cy="1065136"/>
            <a:chOff x="3242958" y="1006554"/>
            <a:chExt cx="1088893" cy="1130089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384778" y="1171812"/>
            <a:ext cx="1026308" cy="1065136"/>
            <a:chOff x="466920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38955" y="1171812"/>
            <a:ext cx="1026308" cy="1065136"/>
            <a:chOff x="390458" y="1006554"/>
            <a:chExt cx="1088893" cy="113008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509002" y="1171812"/>
            <a:ext cx="1026308" cy="1065136"/>
            <a:chOff x="1816708" y="1006554"/>
            <a:chExt cx="1088893" cy="1130089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805371" y="1171812"/>
            <a:ext cx="1026308" cy="1065136"/>
            <a:chOff x="7521707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687311" y="1171812"/>
            <a:ext cx="1026308" cy="1065136"/>
            <a:chOff x="6095458" y="1006554"/>
            <a:chExt cx="1088893" cy="1130089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041492" y="1171241"/>
            <a:ext cx="1026308" cy="1066278"/>
            <a:chOff x="7521707" y="1005343"/>
            <a:chExt cx="1088893" cy="113130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923431" y="1171241"/>
            <a:ext cx="1026308" cy="1066278"/>
            <a:chOff x="6095458" y="1005343"/>
            <a:chExt cx="1088893" cy="113130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73" name="Straight Connector 72"/>
          <p:cNvCxnSpPr/>
          <p:nvPr/>
        </p:nvCxnSpPr>
        <p:spPr>
          <a:xfrm>
            <a:off x="2308578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1434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/>
          <p:cNvSpPr/>
          <p:nvPr/>
        </p:nvSpPr>
        <p:spPr>
          <a:xfrm>
            <a:off x="2370801" y="31930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/>
          <p:cNvSpPr/>
          <p:nvPr/>
        </p:nvSpPr>
        <p:spPr>
          <a:xfrm>
            <a:off x="105379" y="31813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69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43934" y="1171812"/>
            <a:ext cx="1026308" cy="1065136"/>
            <a:chOff x="3242958" y="1006554"/>
            <a:chExt cx="1088893" cy="1130089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384778" y="1171812"/>
            <a:ext cx="1026308" cy="1065136"/>
            <a:chOff x="466920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38955" y="1171812"/>
            <a:ext cx="1026308" cy="1065136"/>
            <a:chOff x="390458" y="1006554"/>
            <a:chExt cx="1088893" cy="113008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509002" y="1171812"/>
            <a:ext cx="1026308" cy="1065136"/>
            <a:chOff x="1816708" y="1006554"/>
            <a:chExt cx="1088893" cy="1130089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805371" y="1171812"/>
            <a:ext cx="1026308" cy="1065136"/>
            <a:chOff x="7521707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687311" y="1171812"/>
            <a:ext cx="1026308" cy="1065136"/>
            <a:chOff x="6095458" y="1006554"/>
            <a:chExt cx="1088893" cy="1130089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041492" y="1171241"/>
            <a:ext cx="1026308" cy="1066278"/>
            <a:chOff x="7521707" y="1005343"/>
            <a:chExt cx="1088893" cy="113130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923431" y="1171241"/>
            <a:ext cx="1026308" cy="1066278"/>
            <a:chOff x="6095458" y="1005343"/>
            <a:chExt cx="1088893" cy="113130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0" name="Down Arrow 29"/>
          <p:cNvSpPr/>
          <p:nvPr/>
        </p:nvSpPr>
        <p:spPr>
          <a:xfrm>
            <a:off x="8382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2308578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Down Arrow 32"/>
          <p:cNvSpPr/>
          <p:nvPr/>
        </p:nvSpPr>
        <p:spPr>
          <a:xfrm>
            <a:off x="30480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/>
          <p:cNvGrpSpPr/>
          <p:nvPr/>
        </p:nvGrpSpPr>
        <p:grpSpPr>
          <a:xfrm>
            <a:off x="152399" y="3287078"/>
            <a:ext cx="1026308" cy="1065136"/>
            <a:chOff x="3242958" y="1006554"/>
            <a:chExt cx="1088893" cy="1130089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345268" y="3287078"/>
            <a:ext cx="1026308" cy="1065136"/>
            <a:chOff x="4669208" y="1006554"/>
            <a:chExt cx="1088893" cy="1130089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247420" y="3287078"/>
            <a:ext cx="1026308" cy="1065136"/>
            <a:chOff x="390458" y="1006554"/>
            <a:chExt cx="1088893" cy="1130089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469492" y="3287078"/>
            <a:ext cx="1026308" cy="1065136"/>
            <a:chOff x="181670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7473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ounded Rectangle 88"/>
          <p:cNvSpPr/>
          <p:nvPr/>
        </p:nvSpPr>
        <p:spPr>
          <a:xfrm>
            <a:off x="2370801" y="31930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105379" y="31813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69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43934" y="1171812"/>
            <a:ext cx="1026308" cy="1065136"/>
            <a:chOff x="3242958" y="1006554"/>
            <a:chExt cx="1088893" cy="1130089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384778" y="1171812"/>
            <a:ext cx="1026308" cy="1065136"/>
            <a:chOff x="466920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38955" y="1171812"/>
            <a:ext cx="1026308" cy="1065136"/>
            <a:chOff x="390458" y="1006554"/>
            <a:chExt cx="1088893" cy="113008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509002" y="1171812"/>
            <a:ext cx="1026308" cy="1065136"/>
            <a:chOff x="1816708" y="1006554"/>
            <a:chExt cx="1088893" cy="1130089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805371" y="1171812"/>
            <a:ext cx="1026308" cy="1065136"/>
            <a:chOff x="7521707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687311" y="1171812"/>
            <a:ext cx="1026308" cy="1065136"/>
            <a:chOff x="6095458" y="1006554"/>
            <a:chExt cx="1088893" cy="1130089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041492" y="1171241"/>
            <a:ext cx="1026308" cy="1066278"/>
            <a:chOff x="7521707" y="1005343"/>
            <a:chExt cx="1088893" cy="113130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923431" y="1171241"/>
            <a:ext cx="1026308" cy="1066278"/>
            <a:chOff x="6095458" y="1005343"/>
            <a:chExt cx="1088893" cy="113130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1" name="Straight Connector 30"/>
          <p:cNvCxnSpPr/>
          <p:nvPr/>
        </p:nvCxnSpPr>
        <p:spPr>
          <a:xfrm>
            <a:off x="6858000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152399" y="3287078"/>
            <a:ext cx="1026308" cy="1065136"/>
            <a:chOff x="3242958" y="1006554"/>
            <a:chExt cx="1088893" cy="1130089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345268" y="3287078"/>
            <a:ext cx="1026308" cy="1065136"/>
            <a:chOff x="4669208" y="1006554"/>
            <a:chExt cx="1088893" cy="1130089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247420" y="3287078"/>
            <a:ext cx="1026308" cy="1065136"/>
            <a:chOff x="390458" y="1006554"/>
            <a:chExt cx="1088893" cy="1130089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469492" y="3287078"/>
            <a:ext cx="1026308" cy="1065136"/>
            <a:chOff x="181670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1196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ounded Rectangle 86"/>
          <p:cNvSpPr/>
          <p:nvPr/>
        </p:nvSpPr>
        <p:spPr>
          <a:xfrm>
            <a:off x="6909781" y="32046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ounded Rectangle 87"/>
          <p:cNvSpPr/>
          <p:nvPr/>
        </p:nvSpPr>
        <p:spPr>
          <a:xfrm>
            <a:off x="4644359" y="31930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ounded Rectangle 88"/>
          <p:cNvSpPr/>
          <p:nvPr/>
        </p:nvSpPr>
        <p:spPr>
          <a:xfrm>
            <a:off x="2370801" y="31930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105379" y="31813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69"/>
          <p:cNvSpPr/>
          <p:nvPr/>
        </p:nvSpPr>
        <p:spPr>
          <a:xfrm>
            <a:off x="4583289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43934" y="1171812"/>
            <a:ext cx="1026308" cy="1065136"/>
            <a:chOff x="3242958" y="1006554"/>
            <a:chExt cx="1088893" cy="1130089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384778" y="1171812"/>
            <a:ext cx="1026308" cy="1065136"/>
            <a:chOff x="466920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38955" y="1171812"/>
            <a:ext cx="1026308" cy="1065136"/>
            <a:chOff x="390458" y="1006554"/>
            <a:chExt cx="1088893" cy="113008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509002" y="1171812"/>
            <a:ext cx="1026308" cy="1065136"/>
            <a:chOff x="1816708" y="1006554"/>
            <a:chExt cx="1088893" cy="1130089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805371" y="1171812"/>
            <a:ext cx="1026308" cy="1065136"/>
            <a:chOff x="7521707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687311" y="1171812"/>
            <a:ext cx="1026308" cy="1065136"/>
            <a:chOff x="6095458" y="1006554"/>
            <a:chExt cx="1088893" cy="1130089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041492" y="1171241"/>
            <a:ext cx="1026308" cy="1066278"/>
            <a:chOff x="7521707" y="1005343"/>
            <a:chExt cx="1088893" cy="113130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923431" y="1171241"/>
            <a:ext cx="1026308" cy="1066278"/>
            <a:chOff x="6095458" y="1005343"/>
            <a:chExt cx="1088893" cy="113130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0" name="Down Arrow 29"/>
          <p:cNvSpPr/>
          <p:nvPr/>
        </p:nvSpPr>
        <p:spPr>
          <a:xfrm>
            <a:off x="53340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6858000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Down Arrow 32"/>
          <p:cNvSpPr/>
          <p:nvPr/>
        </p:nvSpPr>
        <p:spPr>
          <a:xfrm>
            <a:off x="75438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>
            <a:off x="5805371" y="3272314"/>
            <a:ext cx="1026308" cy="1065136"/>
            <a:chOff x="7521707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687311" y="3272314"/>
            <a:ext cx="1026308" cy="1065136"/>
            <a:chOff x="6095458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041492" y="3271743"/>
            <a:ext cx="1026308" cy="1066278"/>
            <a:chOff x="7521707" y="1005343"/>
            <a:chExt cx="1088893" cy="1131300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923431" y="3271743"/>
            <a:ext cx="1026308" cy="1066278"/>
            <a:chOff x="6095458" y="1005343"/>
            <a:chExt cx="1088893" cy="113130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152399" y="3287078"/>
            <a:ext cx="1026308" cy="1065136"/>
            <a:chOff x="3242958" y="1006554"/>
            <a:chExt cx="1088893" cy="1130089"/>
          </a:xfrm>
        </p:grpSpPr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93" name="TextBox 92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345268" y="3287078"/>
            <a:ext cx="1026308" cy="1065136"/>
            <a:chOff x="4669208" y="1006554"/>
            <a:chExt cx="1088893" cy="1130089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1247420" y="3287078"/>
            <a:ext cx="1026308" cy="1065136"/>
            <a:chOff x="390458" y="1006554"/>
            <a:chExt cx="1088893" cy="1130089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99" name="TextBox 98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3469492" y="3287078"/>
            <a:ext cx="1026308" cy="1065136"/>
            <a:chOff x="1816708" y="1006554"/>
            <a:chExt cx="1088893" cy="1130089"/>
          </a:xfrm>
        </p:grpSpPr>
        <p:pic>
          <p:nvPicPr>
            <p:cNvPr id="101" name="Picture 10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102" name="TextBox 101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4338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ounded Rectangle 86"/>
          <p:cNvSpPr/>
          <p:nvPr/>
        </p:nvSpPr>
        <p:spPr>
          <a:xfrm>
            <a:off x="6909781" y="1047750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ounded Rectangle 87"/>
          <p:cNvSpPr/>
          <p:nvPr/>
        </p:nvSpPr>
        <p:spPr>
          <a:xfrm>
            <a:off x="4644359" y="1036082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ounded Rectangle 88"/>
          <p:cNvSpPr/>
          <p:nvPr/>
        </p:nvSpPr>
        <p:spPr>
          <a:xfrm>
            <a:off x="2370801" y="1036082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105379" y="1024414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52399" y="1172960"/>
            <a:ext cx="1026308" cy="1065136"/>
            <a:chOff x="3242958" y="1006554"/>
            <a:chExt cx="1088893" cy="1130089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393243" y="1172960"/>
            <a:ext cx="1026308" cy="1065136"/>
            <a:chOff x="4669208" y="1006554"/>
            <a:chExt cx="1088893" cy="1130089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247420" y="1172960"/>
            <a:ext cx="1026308" cy="1065136"/>
            <a:chOff x="390458" y="1006554"/>
            <a:chExt cx="1088893" cy="1130089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17467" y="1172960"/>
            <a:ext cx="1026308" cy="1065136"/>
            <a:chOff x="181670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805371" y="1172960"/>
            <a:ext cx="1026308" cy="1065136"/>
            <a:chOff x="7521707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687311" y="1172960"/>
            <a:ext cx="1026308" cy="1065136"/>
            <a:chOff x="6095458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041492" y="1172389"/>
            <a:ext cx="1026308" cy="1066278"/>
            <a:chOff x="7521707" y="1005343"/>
            <a:chExt cx="1088893" cy="1131300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923431" y="1172389"/>
            <a:ext cx="1026308" cy="1066278"/>
            <a:chOff x="6095458" y="1005343"/>
            <a:chExt cx="1088893" cy="113130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4301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6909781" y="1047750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1036082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2370801" y="1036082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105379" y="1024414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52399" y="1172960"/>
            <a:ext cx="1026308" cy="1065136"/>
            <a:chOff x="3242958" y="1006554"/>
            <a:chExt cx="1088893" cy="1130089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393243" y="1172960"/>
            <a:ext cx="1026308" cy="1065136"/>
            <a:chOff x="4669208" y="1006554"/>
            <a:chExt cx="1088893" cy="1130089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247420" y="1172960"/>
            <a:ext cx="1026308" cy="1065136"/>
            <a:chOff x="390458" y="1006554"/>
            <a:chExt cx="1088893" cy="1130089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17467" y="1172960"/>
            <a:ext cx="1026308" cy="1065136"/>
            <a:chOff x="181670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805371" y="1172960"/>
            <a:ext cx="1026308" cy="1065136"/>
            <a:chOff x="7521707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687311" y="1172960"/>
            <a:ext cx="1026308" cy="1065136"/>
            <a:chOff x="6095458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041492" y="1172389"/>
            <a:ext cx="1026308" cy="1066278"/>
            <a:chOff x="7521707" y="1005343"/>
            <a:chExt cx="1088893" cy="1131300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923431" y="1172389"/>
            <a:ext cx="1026308" cy="1066278"/>
            <a:chOff x="6095458" y="1005343"/>
            <a:chExt cx="1088893" cy="113130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>
            <a:off x="1199445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9398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ounded Rectangle 98"/>
          <p:cNvSpPr/>
          <p:nvPr/>
        </p:nvSpPr>
        <p:spPr>
          <a:xfrm>
            <a:off x="6909781" y="1047750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ounded Rectangle 99"/>
          <p:cNvSpPr/>
          <p:nvPr/>
        </p:nvSpPr>
        <p:spPr>
          <a:xfrm>
            <a:off x="4644359" y="1036082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ounded Rectangle 100"/>
          <p:cNvSpPr/>
          <p:nvPr/>
        </p:nvSpPr>
        <p:spPr>
          <a:xfrm>
            <a:off x="2370801" y="1036082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ounded Rectangle 101"/>
          <p:cNvSpPr/>
          <p:nvPr/>
        </p:nvSpPr>
        <p:spPr>
          <a:xfrm>
            <a:off x="105379" y="1024414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52399" y="1172960"/>
            <a:ext cx="1026308" cy="1065136"/>
            <a:chOff x="3242958" y="1006554"/>
            <a:chExt cx="1088893" cy="1130089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393243" y="1172960"/>
            <a:ext cx="1026308" cy="1065136"/>
            <a:chOff x="4669208" y="1006554"/>
            <a:chExt cx="1088893" cy="1130089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247420" y="1172960"/>
            <a:ext cx="1026308" cy="1065136"/>
            <a:chOff x="390458" y="1006554"/>
            <a:chExt cx="1088893" cy="1130089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17467" y="1172960"/>
            <a:ext cx="1026308" cy="1065136"/>
            <a:chOff x="181670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805371" y="1172960"/>
            <a:ext cx="1026308" cy="1065136"/>
            <a:chOff x="7521707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687311" y="1172960"/>
            <a:ext cx="1026308" cy="1065136"/>
            <a:chOff x="6095458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041492" y="1172389"/>
            <a:ext cx="1026308" cy="1066278"/>
            <a:chOff x="7521707" y="1005343"/>
            <a:chExt cx="1088893" cy="1131300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923431" y="1172389"/>
            <a:ext cx="1026308" cy="1066278"/>
            <a:chOff x="6095458" y="1005343"/>
            <a:chExt cx="1088893" cy="113130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>
            <a:off x="1199445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Down Arrow 32"/>
          <p:cNvSpPr/>
          <p:nvPr/>
        </p:nvSpPr>
        <p:spPr>
          <a:xfrm>
            <a:off x="304800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1416756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6121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ounded Rectangle 98"/>
          <p:cNvSpPr/>
          <p:nvPr/>
        </p:nvSpPr>
        <p:spPr>
          <a:xfrm>
            <a:off x="6909781" y="1047750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ounded Rectangle 99"/>
          <p:cNvSpPr/>
          <p:nvPr/>
        </p:nvSpPr>
        <p:spPr>
          <a:xfrm>
            <a:off x="4644359" y="1036082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ounded Rectangle 100"/>
          <p:cNvSpPr/>
          <p:nvPr/>
        </p:nvSpPr>
        <p:spPr>
          <a:xfrm>
            <a:off x="2370801" y="1036082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ounded Rectangle 101"/>
          <p:cNvSpPr/>
          <p:nvPr/>
        </p:nvSpPr>
        <p:spPr>
          <a:xfrm>
            <a:off x="105379" y="1024414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52399" y="1172960"/>
            <a:ext cx="1026308" cy="1065136"/>
            <a:chOff x="3242958" y="1006554"/>
            <a:chExt cx="1088893" cy="1130089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393243" y="1172960"/>
            <a:ext cx="1026308" cy="1065136"/>
            <a:chOff x="4669208" y="1006554"/>
            <a:chExt cx="1088893" cy="1130089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247420" y="1172960"/>
            <a:ext cx="1026308" cy="1065136"/>
            <a:chOff x="390458" y="1006554"/>
            <a:chExt cx="1088893" cy="1130089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17467" y="1172960"/>
            <a:ext cx="1026308" cy="1065136"/>
            <a:chOff x="181670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805371" y="1172960"/>
            <a:ext cx="1026308" cy="1065136"/>
            <a:chOff x="7521707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687311" y="1172960"/>
            <a:ext cx="1026308" cy="1065136"/>
            <a:chOff x="6095458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041492" y="1172389"/>
            <a:ext cx="1026308" cy="1066278"/>
            <a:chOff x="7521707" y="1005343"/>
            <a:chExt cx="1088893" cy="1131300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923431" y="1172389"/>
            <a:ext cx="1026308" cy="1066278"/>
            <a:chOff x="6095458" y="1005343"/>
            <a:chExt cx="1088893" cy="113130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>
            <a:off x="1199445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Down Arrow 32"/>
          <p:cNvSpPr/>
          <p:nvPr/>
        </p:nvSpPr>
        <p:spPr>
          <a:xfrm>
            <a:off x="2511777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3623733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  <p:cxnSp>
        <p:nvCxnSpPr>
          <p:cNvPr id="104" name="Straight Connector 103"/>
          <p:cNvCxnSpPr/>
          <p:nvPr/>
        </p:nvCxnSpPr>
        <p:spPr>
          <a:xfrm>
            <a:off x="3451578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12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00"/>
          <p:cNvSpPr/>
          <p:nvPr/>
        </p:nvSpPr>
        <p:spPr>
          <a:xfrm>
            <a:off x="6909781" y="1047750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ounded Rectangle 101"/>
          <p:cNvSpPr/>
          <p:nvPr/>
        </p:nvSpPr>
        <p:spPr>
          <a:xfrm>
            <a:off x="4644359" y="1036082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ounded Rectangle 102"/>
          <p:cNvSpPr/>
          <p:nvPr/>
        </p:nvSpPr>
        <p:spPr>
          <a:xfrm>
            <a:off x="2370801" y="1036082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ounded Rectangle 103"/>
          <p:cNvSpPr/>
          <p:nvPr/>
        </p:nvSpPr>
        <p:spPr>
          <a:xfrm>
            <a:off x="105379" y="1024414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52399" y="1172960"/>
            <a:ext cx="1026308" cy="1065136"/>
            <a:chOff x="3242958" y="1006554"/>
            <a:chExt cx="1088893" cy="1130089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393243" y="1172960"/>
            <a:ext cx="1026308" cy="1065136"/>
            <a:chOff x="4669208" y="1006554"/>
            <a:chExt cx="1088893" cy="1130089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247420" y="1172960"/>
            <a:ext cx="1026308" cy="1065136"/>
            <a:chOff x="390458" y="1006554"/>
            <a:chExt cx="1088893" cy="1130089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17467" y="1172960"/>
            <a:ext cx="1026308" cy="1065136"/>
            <a:chOff x="181670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805371" y="1172960"/>
            <a:ext cx="1026308" cy="1065136"/>
            <a:chOff x="7521707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687311" y="1172960"/>
            <a:ext cx="1026308" cy="1065136"/>
            <a:chOff x="6095458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041492" y="1172389"/>
            <a:ext cx="1026308" cy="1066278"/>
            <a:chOff x="7521707" y="1005343"/>
            <a:chExt cx="1088893" cy="1131300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923431" y="1172389"/>
            <a:ext cx="1026308" cy="1066278"/>
            <a:chOff x="6095458" y="1005343"/>
            <a:chExt cx="1088893" cy="113130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>
            <a:off x="1199445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Down Arrow 32"/>
          <p:cNvSpPr/>
          <p:nvPr/>
        </p:nvSpPr>
        <p:spPr>
          <a:xfrm>
            <a:off x="4786488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5898444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  <p:cxnSp>
        <p:nvCxnSpPr>
          <p:cNvPr id="106" name="Straight Connector 105"/>
          <p:cNvCxnSpPr/>
          <p:nvPr/>
        </p:nvCxnSpPr>
        <p:spPr>
          <a:xfrm>
            <a:off x="3451578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5746044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19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ounded Rectangle 98"/>
          <p:cNvSpPr/>
          <p:nvPr/>
        </p:nvSpPr>
        <p:spPr>
          <a:xfrm>
            <a:off x="6909781" y="1047750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ounded Rectangle 99"/>
          <p:cNvSpPr/>
          <p:nvPr/>
        </p:nvSpPr>
        <p:spPr>
          <a:xfrm>
            <a:off x="4644359" y="1036082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ounded Rectangle 100"/>
          <p:cNvSpPr/>
          <p:nvPr/>
        </p:nvSpPr>
        <p:spPr>
          <a:xfrm>
            <a:off x="2370801" y="1036082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ounded Rectangle 101"/>
          <p:cNvSpPr/>
          <p:nvPr/>
        </p:nvSpPr>
        <p:spPr>
          <a:xfrm>
            <a:off x="105379" y="1024414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52399" y="1172960"/>
            <a:ext cx="1026308" cy="1065136"/>
            <a:chOff x="3242958" y="1006554"/>
            <a:chExt cx="1088893" cy="1130089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393243" y="1172960"/>
            <a:ext cx="1026308" cy="1065136"/>
            <a:chOff x="4669208" y="1006554"/>
            <a:chExt cx="1088893" cy="1130089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247420" y="1172960"/>
            <a:ext cx="1026308" cy="1065136"/>
            <a:chOff x="390458" y="1006554"/>
            <a:chExt cx="1088893" cy="1130089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17467" y="1172960"/>
            <a:ext cx="1026308" cy="1065136"/>
            <a:chOff x="181670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805371" y="1172960"/>
            <a:ext cx="1026308" cy="1065136"/>
            <a:chOff x="7521707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687311" y="1172960"/>
            <a:ext cx="1026308" cy="1065136"/>
            <a:chOff x="6095458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041492" y="1172389"/>
            <a:ext cx="1026308" cy="1066278"/>
            <a:chOff x="7521707" y="1005343"/>
            <a:chExt cx="1088893" cy="1131300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923431" y="1172389"/>
            <a:ext cx="1026308" cy="1066278"/>
            <a:chOff x="6095458" y="1005343"/>
            <a:chExt cx="1088893" cy="113130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>
            <a:off x="1199445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Down Arrow 32"/>
          <p:cNvSpPr/>
          <p:nvPr/>
        </p:nvSpPr>
        <p:spPr>
          <a:xfrm>
            <a:off x="7030155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8142111" y="23431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3982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 3	 4	 5	 6	  7</a:t>
            </a:r>
            <a:endParaRPr lang="en-US" b="1" dirty="0"/>
          </a:p>
        </p:txBody>
      </p:sp>
      <p:cxnSp>
        <p:nvCxnSpPr>
          <p:cNvPr id="104" name="Straight Connector 103"/>
          <p:cNvCxnSpPr/>
          <p:nvPr/>
        </p:nvCxnSpPr>
        <p:spPr>
          <a:xfrm>
            <a:off x="5746044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7978422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3451578" y="895350"/>
            <a:ext cx="0" cy="16396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69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844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41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10800000">
            <a:off x="248987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1360943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32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10800000">
            <a:off x="248987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1360943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16692" y="1179236"/>
            <a:ext cx="1026308" cy="1065136"/>
            <a:chOff x="3242958" y="1006554"/>
            <a:chExt cx="1088893" cy="1130089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150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10800000">
            <a:off x="248987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1360943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16692" y="1189693"/>
            <a:ext cx="1026308" cy="1065136"/>
            <a:chOff x="3242958" y="1006554"/>
            <a:chExt cx="1088893" cy="1130089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219200" y="1189693"/>
            <a:ext cx="1026308" cy="1065136"/>
            <a:chOff x="39045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510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10800000">
            <a:off x="2514601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3626557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16692" y="1189693"/>
            <a:ext cx="1026308" cy="1065136"/>
            <a:chOff x="3242958" y="1006554"/>
            <a:chExt cx="1088893" cy="1130089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219200" y="1189693"/>
            <a:ext cx="1026308" cy="1065136"/>
            <a:chOff x="39045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960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10800000">
            <a:off x="2514601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3626557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16692" y="1195753"/>
            <a:ext cx="1026308" cy="1065136"/>
            <a:chOff x="3242958" y="1006554"/>
            <a:chExt cx="1088893" cy="1130089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219200" y="1195753"/>
            <a:ext cx="1026308" cy="1065136"/>
            <a:chOff x="39045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362200" y="1195753"/>
            <a:ext cx="1026308" cy="1065136"/>
            <a:chOff x="466920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474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10800000">
            <a:off x="2514601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3626557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16692" y="1195753"/>
            <a:ext cx="1026308" cy="1065136"/>
            <a:chOff x="3242958" y="1006554"/>
            <a:chExt cx="1088893" cy="1130089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219200" y="1195753"/>
            <a:ext cx="1026308" cy="1065136"/>
            <a:chOff x="39045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362200" y="1195753"/>
            <a:ext cx="1026308" cy="1065136"/>
            <a:chOff x="466920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505200" y="1195753"/>
            <a:ext cx="1026308" cy="1065136"/>
            <a:chOff x="1816708" y="1006554"/>
            <a:chExt cx="1088893" cy="1130089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538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10800000">
            <a:off x="4823179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5935135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16692" y="1195753"/>
            <a:ext cx="1026308" cy="1065136"/>
            <a:chOff x="3242958" y="1006554"/>
            <a:chExt cx="1088893" cy="1130089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219200" y="1195753"/>
            <a:ext cx="1026308" cy="1065136"/>
            <a:chOff x="39045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362200" y="1195753"/>
            <a:ext cx="1026308" cy="1065136"/>
            <a:chOff x="466920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505200" y="1195753"/>
            <a:ext cx="1026308" cy="1065136"/>
            <a:chOff x="1816708" y="1006554"/>
            <a:chExt cx="1088893" cy="1130089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83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10800000">
            <a:off x="4823179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5935135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16692" y="1195753"/>
            <a:ext cx="1026308" cy="1065136"/>
            <a:chOff x="3242958" y="1006554"/>
            <a:chExt cx="1088893" cy="1130089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219200" y="1195753"/>
            <a:ext cx="1026308" cy="1065136"/>
            <a:chOff x="39045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362200" y="1195753"/>
            <a:ext cx="1026308" cy="1065136"/>
            <a:chOff x="466920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505200" y="1195753"/>
            <a:ext cx="1026308" cy="1065136"/>
            <a:chOff x="1816708" y="1006554"/>
            <a:chExt cx="1088893" cy="1130089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636911" y="1201814"/>
            <a:ext cx="1026308" cy="1065136"/>
            <a:chOff x="7521707" y="1006554"/>
            <a:chExt cx="1088893" cy="1130089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2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10800000">
            <a:off x="4823179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5935135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16692" y="1198783"/>
            <a:ext cx="1026308" cy="1065136"/>
            <a:chOff x="3242958" y="1006554"/>
            <a:chExt cx="1088893" cy="1130089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219200" y="1198783"/>
            <a:ext cx="1026308" cy="1065136"/>
            <a:chOff x="39045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362200" y="1198783"/>
            <a:ext cx="1026308" cy="1065136"/>
            <a:chOff x="466920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505200" y="1198783"/>
            <a:ext cx="1026308" cy="1065136"/>
            <a:chOff x="1816708" y="1006554"/>
            <a:chExt cx="1088893" cy="1130089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636911" y="1198783"/>
            <a:ext cx="1026308" cy="1065136"/>
            <a:chOff x="7521707" y="1006554"/>
            <a:chExt cx="1088893" cy="1130089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786536" y="1198783"/>
            <a:ext cx="1026308" cy="1065136"/>
            <a:chOff x="6095458" y="1006554"/>
            <a:chExt cx="1088893" cy="1130089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799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10800000">
            <a:off x="7128934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8240890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16692" y="1198783"/>
            <a:ext cx="1026308" cy="1065136"/>
            <a:chOff x="3242958" y="1006554"/>
            <a:chExt cx="1088893" cy="1130089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219200" y="1198783"/>
            <a:ext cx="1026308" cy="1065136"/>
            <a:chOff x="39045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362200" y="1198783"/>
            <a:ext cx="1026308" cy="1065136"/>
            <a:chOff x="466920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505200" y="1198783"/>
            <a:ext cx="1026308" cy="1065136"/>
            <a:chOff x="1816708" y="1006554"/>
            <a:chExt cx="1088893" cy="1130089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636911" y="1198783"/>
            <a:ext cx="1026308" cy="1065136"/>
            <a:chOff x="7521707" y="1006554"/>
            <a:chExt cx="1088893" cy="1130089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786536" y="1198783"/>
            <a:ext cx="1026308" cy="1065136"/>
            <a:chOff x="6095458" y="1006554"/>
            <a:chExt cx="1088893" cy="1130089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186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10800000">
            <a:off x="7128934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8240890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16692" y="1198783"/>
            <a:ext cx="1026308" cy="1065136"/>
            <a:chOff x="3242958" y="1006554"/>
            <a:chExt cx="1088893" cy="1130089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219200" y="1198783"/>
            <a:ext cx="1026308" cy="1065136"/>
            <a:chOff x="39045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362200" y="1198783"/>
            <a:ext cx="1026308" cy="1065136"/>
            <a:chOff x="466920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505200" y="1198783"/>
            <a:ext cx="1026308" cy="1065136"/>
            <a:chOff x="1816708" y="1006554"/>
            <a:chExt cx="1088893" cy="1130089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636911" y="1198783"/>
            <a:ext cx="1026308" cy="1065136"/>
            <a:chOff x="7521707" y="1006554"/>
            <a:chExt cx="1088893" cy="1130089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786536" y="1198783"/>
            <a:ext cx="1026308" cy="1065136"/>
            <a:chOff x="6095458" y="1006554"/>
            <a:chExt cx="1088893" cy="1130089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6934200" y="1200150"/>
            <a:ext cx="1026308" cy="1066278"/>
            <a:chOff x="6095458" y="1005343"/>
            <a:chExt cx="1088893" cy="113130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980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7200" y="2964418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1182438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2334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466581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2326477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5750724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610620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8034867" y="3263384"/>
            <a:ext cx="1042811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894763" y="3263384"/>
            <a:ext cx="1038876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62088" y="3379999"/>
            <a:ext cx="1026308" cy="1065136"/>
            <a:chOff x="324295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48368" y="3379999"/>
            <a:ext cx="1026308" cy="1065136"/>
            <a:chOff x="466920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205228" y="3379999"/>
            <a:ext cx="1026308" cy="1065136"/>
            <a:chOff x="390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491508" y="3379999"/>
            <a:ext cx="1026308" cy="1065136"/>
            <a:chOff x="1816708" y="1006554"/>
            <a:chExt cx="1088893" cy="113008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777788" y="3379999"/>
            <a:ext cx="1026308" cy="1065136"/>
            <a:chOff x="7521707" y="1006554"/>
            <a:chExt cx="1088893" cy="1130089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634648" y="3379999"/>
            <a:ext cx="1026308" cy="1065136"/>
            <a:chOff x="6095458" y="1006554"/>
            <a:chExt cx="1088893" cy="1130089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64070" y="3379428"/>
            <a:ext cx="1026308" cy="1066278"/>
            <a:chOff x="7521707" y="1005343"/>
            <a:chExt cx="1088893" cy="1131300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920928" y="3379428"/>
            <a:ext cx="1026308" cy="1066278"/>
            <a:chOff x="6095458" y="1005343"/>
            <a:chExt cx="1088893" cy="113130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10800000">
            <a:off x="7128934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8240890" y="4273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16692" y="1198783"/>
            <a:ext cx="1026308" cy="1065136"/>
            <a:chOff x="3242958" y="1006554"/>
            <a:chExt cx="1088893" cy="1130089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219200" y="1198783"/>
            <a:ext cx="1026308" cy="1065136"/>
            <a:chOff x="39045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362200" y="1198783"/>
            <a:ext cx="1026308" cy="1065136"/>
            <a:chOff x="466920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505200" y="1198783"/>
            <a:ext cx="1026308" cy="1065136"/>
            <a:chOff x="1816708" y="1006554"/>
            <a:chExt cx="1088893" cy="1130089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636911" y="1198783"/>
            <a:ext cx="1026308" cy="1065136"/>
            <a:chOff x="7521707" y="1006554"/>
            <a:chExt cx="1088893" cy="1130089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786536" y="1198783"/>
            <a:ext cx="1026308" cy="1065136"/>
            <a:chOff x="6095458" y="1006554"/>
            <a:chExt cx="1088893" cy="1130089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6934200" y="1200150"/>
            <a:ext cx="1026308" cy="1066278"/>
            <a:chOff x="6095458" y="1005343"/>
            <a:chExt cx="1088893" cy="113130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8065911" y="1200150"/>
            <a:ext cx="1026308" cy="1066278"/>
            <a:chOff x="7521707" y="1005343"/>
            <a:chExt cx="1088893" cy="1131300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101" name="TextBox 100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586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6911622" y="10710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646200" y="10594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372642" y="10594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107220" y="10477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16692" y="1198783"/>
            <a:ext cx="1026308" cy="1065136"/>
            <a:chOff x="3242958" y="1006554"/>
            <a:chExt cx="1088893" cy="1130089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219200" y="1198783"/>
            <a:ext cx="1026308" cy="1065136"/>
            <a:chOff x="390458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362200" y="1198783"/>
            <a:ext cx="1026308" cy="1065136"/>
            <a:chOff x="466920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505200" y="1198783"/>
            <a:ext cx="1026308" cy="1065136"/>
            <a:chOff x="1816708" y="1006554"/>
            <a:chExt cx="1088893" cy="1130089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636911" y="1198783"/>
            <a:ext cx="1026308" cy="1065136"/>
            <a:chOff x="7521707" y="1006554"/>
            <a:chExt cx="1088893" cy="1130089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786536" y="1198783"/>
            <a:ext cx="1026308" cy="1065136"/>
            <a:chOff x="6095458" y="1006554"/>
            <a:chExt cx="1088893" cy="1130089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6934200" y="1200150"/>
            <a:ext cx="1026308" cy="1066278"/>
            <a:chOff x="6095458" y="1005343"/>
            <a:chExt cx="1088893" cy="113130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8065911" y="1200150"/>
            <a:ext cx="1026308" cy="1066278"/>
            <a:chOff x="7521707" y="1005343"/>
            <a:chExt cx="1088893" cy="1131300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101" name="TextBox 100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61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259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0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46175" y="2952750"/>
            <a:ext cx="4602025" cy="2057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6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46175" y="2952750"/>
            <a:ext cx="4602025" cy="2057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 rot="10800000">
            <a:off x="2027901" y="203835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4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rot="10800000">
            <a:off x="285105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0800000">
            <a:off x="2514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5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rot="10800000">
            <a:off x="285105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0800000">
            <a:off x="2514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125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rot="10800000">
            <a:off x="285105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0800000">
            <a:off x="3657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848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rot="10800000">
            <a:off x="285105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0800000">
            <a:off x="3657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798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rot="10800000">
            <a:off x="1371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0800000">
            <a:off x="3657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520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rot="10800000">
            <a:off x="1371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0800000">
            <a:off x="3657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362200" y="1123950"/>
            <a:ext cx="1026308" cy="1065136"/>
            <a:chOff x="4669208" y="1006554"/>
            <a:chExt cx="1088893" cy="113008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786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rot="10800000">
            <a:off x="1371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62200" y="1123950"/>
            <a:ext cx="1026308" cy="1065136"/>
            <a:chOff x="466920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360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62200" y="1123950"/>
            <a:ext cx="1026308" cy="1065136"/>
            <a:chOff x="466920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505200" y="1123950"/>
            <a:ext cx="1026308" cy="1065136"/>
            <a:chOff x="1816708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432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62200" y="1123950"/>
            <a:ext cx="1026308" cy="1065136"/>
            <a:chOff x="466920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505200" y="1123950"/>
            <a:ext cx="1026308" cy="1065136"/>
            <a:chOff x="1816708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6" name="Oval 75"/>
          <p:cNvSpPr/>
          <p:nvPr/>
        </p:nvSpPr>
        <p:spPr>
          <a:xfrm>
            <a:off x="4495800" y="2952750"/>
            <a:ext cx="4602025" cy="2057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Down Arrow 76"/>
          <p:cNvSpPr/>
          <p:nvPr/>
        </p:nvSpPr>
        <p:spPr>
          <a:xfrm rot="10800000">
            <a:off x="6477526" y="2038350"/>
            <a:ext cx="685800" cy="762000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8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62200" y="1123950"/>
            <a:ext cx="1026308" cy="1065136"/>
            <a:chOff x="466920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505200" y="1123950"/>
            <a:ext cx="1026308" cy="1065136"/>
            <a:chOff x="1816708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10800000">
            <a:off x="480066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Down Arrow 78"/>
          <p:cNvSpPr/>
          <p:nvPr/>
        </p:nvSpPr>
        <p:spPr>
          <a:xfrm rot="10800000">
            <a:off x="7120467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35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62200" y="1123950"/>
            <a:ext cx="1026308" cy="1065136"/>
            <a:chOff x="466920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505200" y="1123950"/>
            <a:ext cx="1026308" cy="1065136"/>
            <a:chOff x="1816708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10800000">
            <a:off x="480066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Down Arrow 78"/>
          <p:cNvSpPr/>
          <p:nvPr/>
        </p:nvSpPr>
        <p:spPr>
          <a:xfrm rot="10800000">
            <a:off x="7120467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/>
          <p:cNvGrpSpPr/>
          <p:nvPr/>
        </p:nvGrpSpPr>
        <p:grpSpPr>
          <a:xfrm>
            <a:off x="4648200" y="1123950"/>
            <a:ext cx="1026308" cy="1065136"/>
            <a:chOff x="7521707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449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62200" y="1123950"/>
            <a:ext cx="1026308" cy="1065136"/>
            <a:chOff x="466920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505200" y="1123950"/>
            <a:ext cx="1026308" cy="1065136"/>
            <a:chOff x="1816708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10800000">
            <a:off x="5943601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Down Arrow 78"/>
          <p:cNvSpPr/>
          <p:nvPr/>
        </p:nvSpPr>
        <p:spPr>
          <a:xfrm rot="10800000">
            <a:off x="7120467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/>
          <p:cNvGrpSpPr/>
          <p:nvPr/>
        </p:nvGrpSpPr>
        <p:grpSpPr>
          <a:xfrm>
            <a:off x="4648200" y="1123950"/>
            <a:ext cx="1026308" cy="1065136"/>
            <a:chOff x="7521707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310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62200" y="1123950"/>
            <a:ext cx="1026308" cy="1065136"/>
            <a:chOff x="466920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505200" y="1123950"/>
            <a:ext cx="1026308" cy="1065136"/>
            <a:chOff x="1816708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10800000">
            <a:off x="5943601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Down Arrow 78"/>
          <p:cNvSpPr/>
          <p:nvPr/>
        </p:nvSpPr>
        <p:spPr>
          <a:xfrm rot="10800000">
            <a:off x="7120467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/>
          <p:cNvGrpSpPr/>
          <p:nvPr/>
        </p:nvGrpSpPr>
        <p:grpSpPr>
          <a:xfrm>
            <a:off x="4648200" y="1123950"/>
            <a:ext cx="1026308" cy="1065136"/>
            <a:chOff x="7521707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778070" y="1123950"/>
            <a:ext cx="1026308" cy="1066278"/>
            <a:chOff x="6095458" y="1005343"/>
            <a:chExt cx="1088893" cy="1131300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018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62200" y="1123950"/>
            <a:ext cx="1026308" cy="1065136"/>
            <a:chOff x="466920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505200" y="1123950"/>
            <a:ext cx="1026308" cy="1065136"/>
            <a:chOff x="1816708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10800000">
            <a:off x="5943601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Down Arrow 78"/>
          <p:cNvSpPr/>
          <p:nvPr/>
        </p:nvSpPr>
        <p:spPr>
          <a:xfrm rot="10800000">
            <a:off x="8229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/>
          <p:cNvGrpSpPr/>
          <p:nvPr/>
        </p:nvGrpSpPr>
        <p:grpSpPr>
          <a:xfrm>
            <a:off x="4648200" y="1123950"/>
            <a:ext cx="1026308" cy="1065136"/>
            <a:chOff x="7521707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778070" y="1123950"/>
            <a:ext cx="1026308" cy="1066278"/>
            <a:chOff x="6095458" y="1005343"/>
            <a:chExt cx="1088893" cy="1131300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916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62200" y="1123950"/>
            <a:ext cx="1026308" cy="1065136"/>
            <a:chOff x="466920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505200" y="1123950"/>
            <a:ext cx="1026308" cy="1065136"/>
            <a:chOff x="1816708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10800000">
            <a:off x="5943601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Down Arrow 78"/>
          <p:cNvSpPr/>
          <p:nvPr/>
        </p:nvSpPr>
        <p:spPr>
          <a:xfrm rot="10800000">
            <a:off x="8229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/>
          <p:cNvGrpSpPr/>
          <p:nvPr/>
        </p:nvGrpSpPr>
        <p:grpSpPr>
          <a:xfrm>
            <a:off x="4648200" y="1123950"/>
            <a:ext cx="1026308" cy="1065136"/>
            <a:chOff x="7521707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778070" y="1123950"/>
            <a:ext cx="1026308" cy="1066278"/>
            <a:chOff x="6095458" y="1005343"/>
            <a:chExt cx="1088893" cy="1131300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6940825" y="1123950"/>
            <a:ext cx="1026308" cy="1065136"/>
            <a:chOff x="6095458" y="1006554"/>
            <a:chExt cx="1088893" cy="1130089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994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62200" y="1123950"/>
            <a:ext cx="1026308" cy="1065136"/>
            <a:chOff x="466920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505200" y="1123950"/>
            <a:ext cx="1026308" cy="1065136"/>
            <a:chOff x="1816708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9" name="Down Arrow 78"/>
          <p:cNvSpPr/>
          <p:nvPr/>
        </p:nvSpPr>
        <p:spPr>
          <a:xfrm rot="10800000">
            <a:off x="8229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/>
          <p:cNvGrpSpPr/>
          <p:nvPr/>
        </p:nvGrpSpPr>
        <p:grpSpPr>
          <a:xfrm>
            <a:off x="4648200" y="1123950"/>
            <a:ext cx="1026308" cy="1065136"/>
            <a:chOff x="7521707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778070" y="1123950"/>
            <a:ext cx="1026308" cy="1066278"/>
            <a:chOff x="6095458" y="1005343"/>
            <a:chExt cx="1088893" cy="1131300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6940825" y="1123950"/>
            <a:ext cx="1026308" cy="1065136"/>
            <a:chOff x="6095458" y="1006554"/>
            <a:chExt cx="1088893" cy="1130089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20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5359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6909781" y="3280886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4644359" y="3269218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370801" y="3269218"/>
            <a:ext cx="2156178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05379" y="3257550"/>
            <a:ext cx="2148042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14851" y="3408583"/>
            <a:ext cx="1026308" cy="1065136"/>
            <a:chOff x="324295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2761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217359" y="3408583"/>
            <a:ext cx="1026308" cy="1065136"/>
            <a:chOff x="39045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</a:t>
              </a:r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360359" y="3408583"/>
            <a:ext cx="1026308" cy="1065136"/>
            <a:chOff x="4669208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4909049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03359" y="3408583"/>
            <a:ext cx="1026308" cy="1065136"/>
            <a:chOff x="1816708" y="1006554"/>
            <a:chExt cx="1088893" cy="113008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84990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35070" y="3408583"/>
            <a:ext cx="1026308" cy="1065136"/>
            <a:chOff x="7521707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84695" y="3408583"/>
            <a:ext cx="1026308" cy="1065136"/>
            <a:chOff x="6095458" y="1006554"/>
            <a:chExt cx="1088893" cy="113008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932359" y="3409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064070" y="3409950"/>
            <a:ext cx="1026308" cy="1066278"/>
            <a:chOff x="7521707" y="1005343"/>
            <a:chExt cx="1088893" cy="1131300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8" name="TextBox 87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62200" y="1123950"/>
            <a:ext cx="1026308" cy="1065136"/>
            <a:chOff x="466920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505200" y="1123950"/>
            <a:ext cx="1026308" cy="1065136"/>
            <a:chOff x="1816708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9" name="Down Arrow 78"/>
          <p:cNvSpPr/>
          <p:nvPr/>
        </p:nvSpPr>
        <p:spPr>
          <a:xfrm rot="10800000">
            <a:off x="8229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/>
          <p:cNvGrpSpPr/>
          <p:nvPr/>
        </p:nvGrpSpPr>
        <p:grpSpPr>
          <a:xfrm>
            <a:off x="4648200" y="1123950"/>
            <a:ext cx="1026308" cy="1065136"/>
            <a:chOff x="7521707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778070" y="1123950"/>
            <a:ext cx="1026308" cy="1066278"/>
            <a:chOff x="6095458" y="1005343"/>
            <a:chExt cx="1088893" cy="1131300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6940825" y="1123950"/>
            <a:ext cx="1026308" cy="1065136"/>
            <a:chOff x="6095458" y="1006554"/>
            <a:chExt cx="1088893" cy="1130089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8065911" y="1123950"/>
            <a:ext cx="1026308" cy="1066278"/>
            <a:chOff x="7521707" y="1005343"/>
            <a:chExt cx="1088893" cy="1131300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015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89" name="Rounded Rectangle 88"/>
          <p:cNvSpPr/>
          <p:nvPr/>
        </p:nvSpPr>
        <p:spPr>
          <a:xfrm>
            <a:off x="4580466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42334" y="10360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8978" y="1123950"/>
            <a:ext cx="1026308" cy="1065136"/>
            <a:chOff x="3242958" y="1006554"/>
            <a:chExt cx="1088893" cy="113008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19200" y="1123950"/>
            <a:ext cx="1026308" cy="1065136"/>
            <a:chOff x="390458" y="1006554"/>
            <a:chExt cx="1088893" cy="113008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62200" y="1123950"/>
            <a:ext cx="1026308" cy="1065136"/>
            <a:chOff x="4669208" y="1006554"/>
            <a:chExt cx="1088893" cy="113008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505200" y="1123950"/>
            <a:ext cx="1026308" cy="1065136"/>
            <a:chOff x="1816708" y="1006554"/>
            <a:chExt cx="1088893" cy="11300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648200" y="1123950"/>
            <a:ext cx="1026308" cy="1065136"/>
            <a:chOff x="7521707" y="1006554"/>
            <a:chExt cx="1088893" cy="113008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778070" y="1123950"/>
            <a:ext cx="1026308" cy="1066278"/>
            <a:chOff x="6095458" y="1005343"/>
            <a:chExt cx="1088893" cy="1131300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6940825" y="1123950"/>
            <a:ext cx="1026308" cy="1065136"/>
            <a:chOff x="6095458" y="1006554"/>
            <a:chExt cx="1088893" cy="1130089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8065911" y="1123950"/>
            <a:ext cx="1026308" cy="1066278"/>
            <a:chOff x="7521707" y="1005343"/>
            <a:chExt cx="1088893" cy="1131300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924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541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88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480066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228601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3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480066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228601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522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5943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228601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743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5943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228601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661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5943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1371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065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5943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1371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57536" y="1123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779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712046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1371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57536" y="1123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569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712046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1371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57536" y="1123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505200" y="1123950"/>
            <a:ext cx="1026308" cy="1065136"/>
            <a:chOff x="39045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415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712046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2514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57536" y="1123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505200" y="1123950"/>
            <a:ext cx="1026308" cy="1065136"/>
            <a:chOff x="39045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32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712046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2514600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57536" y="1123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505200" y="1123950"/>
            <a:ext cx="1026308" cy="1065136"/>
            <a:chOff x="39045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648200" y="1123950"/>
            <a:ext cx="1026308" cy="1065136"/>
            <a:chOff x="4669208" y="1006554"/>
            <a:chExt cx="1088893" cy="113008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003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712046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368017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57536" y="1123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505200" y="1123950"/>
            <a:ext cx="1026308" cy="1065136"/>
            <a:chOff x="39045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648200" y="1123950"/>
            <a:ext cx="1026308" cy="1065136"/>
            <a:chOff x="4669208" y="1006554"/>
            <a:chExt cx="1088893" cy="113008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194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712046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368017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57536" y="1123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505200" y="1123950"/>
            <a:ext cx="1026308" cy="1065136"/>
            <a:chOff x="39045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648200" y="1123950"/>
            <a:ext cx="1026308" cy="1065136"/>
            <a:chOff x="4669208" y="1006554"/>
            <a:chExt cx="1088893" cy="113008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791200" y="1123950"/>
            <a:ext cx="1026308" cy="1065136"/>
            <a:chOff x="6095458" y="1006554"/>
            <a:chExt cx="1088893" cy="1130089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601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825217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368017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57536" y="1123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505200" y="1123950"/>
            <a:ext cx="1026308" cy="1065136"/>
            <a:chOff x="39045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648200" y="1123950"/>
            <a:ext cx="1026308" cy="1065136"/>
            <a:chOff x="4669208" y="1006554"/>
            <a:chExt cx="1088893" cy="113008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791200" y="1123950"/>
            <a:ext cx="1026308" cy="1065136"/>
            <a:chOff x="6095458" y="1006554"/>
            <a:chExt cx="1088893" cy="1130089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982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0" name="Down Arrow 39"/>
          <p:cNvSpPr/>
          <p:nvPr/>
        </p:nvSpPr>
        <p:spPr>
          <a:xfrm rot="10800000">
            <a:off x="825217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0800000">
            <a:off x="368017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57536" y="1123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505200" y="1123950"/>
            <a:ext cx="1026308" cy="1065136"/>
            <a:chOff x="39045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648200" y="1123950"/>
            <a:ext cx="1026308" cy="1065136"/>
            <a:chOff x="4669208" y="1006554"/>
            <a:chExt cx="1088893" cy="113008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791200" y="1123950"/>
            <a:ext cx="1026308" cy="1065136"/>
            <a:chOff x="6095458" y="1006554"/>
            <a:chExt cx="1088893" cy="1130089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934200" y="1124472"/>
            <a:ext cx="1026308" cy="1066278"/>
            <a:chOff x="7521707" y="1005343"/>
            <a:chExt cx="1088893" cy="113130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227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5" name="Down Arrow 44"/>
          <p:cNvSpPr/>
          <p:nvPr/>
        </p:nvSpPr>
        <p:spPr>
          <a:xfrm rot="10800000">
            <a:off x="368017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57536" y="1123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505200" y="1123950"/>
            <a:ext cx="1026308" cy="1065136"/>
            <a:chOff x="39045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648200" y="1123950"/>
            <a:ext cx="1026308" cy="1065136"/>
            <a:chOff x="4669208" y="1006554"/>
            <a:chExt cx="1088893" cy="113008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791200" y="1123950"/>
            <a:ext cx="1026308" cy="1065136"/>
            <a:chOff x="6095458" y="1006554"/>
            <a:chExt cx="1088893" cy="1130089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934200" y="1124472"/>
            <a:ext cx="1026308" cy="1066278"/>
            <a:chOff x="7521707" y="1005343"/>
            <a:chExt cx="1088893" cy="113130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340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0" y="2724150"/>
            <a:ext cx="9144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0022" y="29527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583288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5156" y="3245882"/>
            <a:ext cx="4487334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61800" y="3333750"/>
            <a:ext cx="1026308" cy="1065136"/>
            <a:chOff x="3242958" y="1006554"/>
            <a:chExt cx="1088893" cy="11300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2022" y="3333750"/>
            <a:ext cx="1026308" cy="1065136"/>
            <a:chOff x="390458" y="1006554"/>
            <a:chExt cx="1088893" cy="113008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65022" y="3333750"/>
            <a:ext cx="1026308" cy="1065136"/>
            <a:chOff x="4669208" y="1006554"/>
            <a:chExt cx="1088893" cy="113008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8022" y="3333750"/>
            <a:ext cx="1026308" cy="1065136"/>
            <a:chOff x="1816708" y="1006554"/>
            <a:chExt cx="1088893" cy="113008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51022" y="3333750"/>
            <a:ext cx="1026308" cy="1065136"/>
            <a:chOff x="7521707" y="1006554"/>
            <a:chExt cx="1088893" cy="113008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892" y="3333750"/>
            <a:ext cx="1026308" cy="1066278"/>
            <a:chOff x="6095458" y="1005343"/>
            <a:chExt cx="1088893" cy="11313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43647" y="3333750"/>
            <a:ext cx="1026308" cy="1065136"/>
            <a:chOff x="6095458" y="1006554"/>
            <a:chExt cx="1088893" cy="113008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068733" y="3333750"/>
            <a:ext cx="1026308" cy="1066278"/>
            <a:chOff x="7521707" y="1005343"/>
            <a:chExt cx="1088893" cy="113130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5" name="Down Arrow 44"/>
          <p:cNvSpPr/>
          <p:nvPr/>
        </p:nvSpPr>
        <p:spPr>
          <a:xfrm rot="10800000">
            <a:off x="3680178" y="433642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57536" y="1123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505200" y="1123950"/>
            <a:ext cx="1026308" cy="1065136"/>
            <a:chOff x="39045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648200" y="1123950"/>
            <a:ext cx="1026308" cy="1065136"/>
            <a:chOff x="4669208" y="1006554"/>
            <a:chExt cx="1088893" cy="113008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791200" y="1123950"/>
            <a:ext cx="1026308" cy="1065136"/>
            <a:chOff x="6095458" y="1006554"/>
            <a:chExt cx="1088893" cy="1130089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934200" y="1124472"/>
            <a:ext cx="1026308" cy="1066278"/>
            <a:chOff x="7521707" y="1005343"/>
            <a:chExt cx="1088893" cy="113130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8077200" y="1125614"/>
            <a:ext cx="1026308" cy="1065136"/>
            <a:chOff x="1816708" y="1006554"/>
            <a:chExt cx="1088893" cy="1130089"/>
          </a:xfrm>
        </p:grpSpPr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85" name="TextBox 84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564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5720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96975" algn="l"/>
                <a:tab pos="2292350" algn="l"/>
                <a:tab pos="3375025" algn="l"/>
                <a:tab pos="4514850" algn="l"/>
                <a:tab pos="5656263" algn="l"/>
                <a:tab pos="6738938" algn="l"/>
                <a:tab pos="7834313" algn="l"/>
              </a:tabLst>
            </a:pPr>
            <a:r>
              <a:rPr lang="en-US" b="1" dirty="0" smtClean="0"/>
              <a:t>0	1	2	3	4	5	 6	  7</a:t>
            </a:r>
            <a:endParaRPr lang="en-US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42333" y="1036082"/>
            <a:ext cx="9021415" cy="1295400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53622" y="1123950"/>
            <a:ext cx="1026308" cy="1065136"/>
            <a:chOff x="7521707" y="1006554"/>
            <a:chExt cx="1088893" cy="1130089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7761548" y="1006554"/>
              <a:ext cx="609211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14536" y="1123950"/>
            <a:ext cx="1026308" cy="1065136"/>
            <a:chOff x="3242958" y="1006554"/>
            <a:chExt cx="1088893" cy="113008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3500306" y="1006554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57536" y="1123950"/>
            <a:ext cx="1026308" cy="1066278"/>
            <a:chOff x="6095458" y="1005343"/>
            <a:chExt cx="1088893" cy="113130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158042" y="1005343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505200" y="1123950"/>
            <a:ext cx="1026308" cy="1065136"/>
            <a:chOff x="390458" y="1006554"/>
            <a:chExt cx="1088893" cy="113008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23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648200" y="1123950"/>
            <a:ext cx="1026308" cy="1065136"/>
            <a:chOff x="4669208" y="1006554"/>
            <a:chExt cx="1088893" cy="113008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47317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791200" y="1123950"/>
            <a:ext cx="1026308" cy="1065136"/>
            <a:chOff x="6095458" y="1006554"/>
            <a:chExt cx="1088893" cy="1130089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6128658" y="1006554"/>
              <a:ext cx="1022494" cy="1077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934200" y="1124472"/>
            <a:ext cx="1026308" cy="1066278"/>
            <a:chOff x="7521707" y="1005343"/>
            <a:chExt cx="1088893" cy="113130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7554906" y="1005343"/>
              <a:ext cx="1022494" cy="1077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8077200" y="1125614"/>
            <a:ext cx="1026308" cy="1065136"/>
            <a:chOff x="1816708" y="1006554"/>
            <a:chExt cx="1088893" cy="1130089"/>
          </a:xfrm>
        </p:grpSpPr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85" name="TextBox 84"/>
            <p:cNvSpPr txBox="1"/>
            <p:nvPr/>
          </p:nvSpPr>
          <p:spPr>
            <a:xfrm>
              <a:off x="1879292" y="1006554"/>
              <a:ext cx="9637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87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812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 - Java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918954"/>
            <a:ext cx="7848600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public </a:t>
            </a:r>
            <a:r>
              <a:rPr lang="en-US" sz="2000" dirty="0" smtClean="0"/>
              <a:t>void </a:t>
            </a:r>
            <a:r>
              <a:rPr lang="en-US" sz="2000" dirty="0" err="1"/>
              <a:t>mergeSort</a:t>
            </a:r>
            <a:r>
              <a:rPr lang="en-US" sz="2000" dirty="0"/>
              <a:t> (</a:t>
            </a:r>
            <a:r>
              <a:rPr lang="en-US" sz="2000" dirty="0" err="1"/>
              <a:t>int</a:t>
            </a:r>
            <a:r>
              <a:rPr lang="en-US" sz="2000" dirty="0"/>
              <a:t>[] list, 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lowIndex</a:t>
            </a:r>
            <a:r>
              <a:rPr lang="en-US" sz="2000" dirty="0"/>
              <a:t>, 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highIndex</a:t>
            </a:r>
            <a:r>
              <a:rPr lang="en-US" sz="2000" dirty="0" smtClean="0"/>
              <a:t>) {</a:t>
            </a:r>
            <a:endParaRPr lang="en-US" sz="2000" dirty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 smtClean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 smtClean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 smtClean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 smtClean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 smtClean="0"/>
              <a:t>}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6463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 - Java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918954"/>
            <a:ext cx="7848600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public </a:t>
            </a:r>
            <a:r>
              <a:rPr lang="en-US" sz="2000" dirty="0" smtClean="0"/>
              <a:t>void </a:t>
            </a:r>
            <a:r>
              <a:rPr lang="en-US" sz="2000" dirty="0" err="1"/>
              <a:t>mergeSort</a:t>
            </a:r>
            <a:r>
              <a:rPr lang="en-US" sz="2000" dirty="0"/>
              <a:t> (</a:t>
            </a:r>
            <a:r>
              <a:rPr lang="en-US" sz="2000" dirty="0" err="1"/>
              <a:t>int</a:t>
            </a:r>
            <a:r>
              <a:rPr lang="en-US" sz="2000" dirty="0"/>
              <a:t>[] list, 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lowIndex</a:t>
            </a:r>
            <a:r>
              <a:rPr lang="en-US" sz="2000" dirty="0"/>
              <a:t>, 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highIndex</a:t>
            </a:r>
            <a:r>
              <a:rPr lang="en-US" sz="2000" dirty="0" smtClean="0"/>
              <a:t>) {</a:t>
            </a:r>
            <a:endParaRPr lang="en-US" sz="2000" dirty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	</a:t>
            </a:r>
            <a:r>
              <a:rPr lang="en-US" sz="2000" dirty="0" smtClean="0"/>
              <a:t>if (</a:t>
            </a:r>
            <a:r>
              <a:rPr lang="en-US" sz="2000" dirty="0" err="1"/>
              <a:t>lowIndex</a:t>
            </a:r>
            <a:r>
              <a:rPr lang="en-US" sz="2000" dirty="0"/>
              <a:t> == </a:t>
            </a:r>
            <a:r>
              <a:rPr lang="en-US" sz="2000" dirty="0" err="1"/>
              <a:t>highIndex</a:t>
            </a:r>
            <a:r>
              <a:rPr lang="en-US" sz="2000" dirty="0"/>
              <a:t>)</a:t>
            </a:r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		return;</a:t>
            </a:r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 smtClean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 smtClean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 smtClean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endParaRPr lang="en-US" sz="2000" dirty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 smtClean="0"/>
              <a:t>}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3638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 - Java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918954"/>
            <a:ext cx="7848600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public </a:t>
            </a:r>
            <a:r>
              <a:rPr lang="en-US" sz="2000" dirty="0" smtClean="0"/>
              <a:t>void </a:t>
            </a:r>
            <a:r>
              <a:rPr lang="en-US" sz="2000" dirty="0" err="1"/>
              <a:t>mergeSort</a:t>
            </a:r>
            <a:r>
              <a:rPr lang="en-US" sz="2000" dirty="0"/>
              <a:t> (</a:t>
            </a:r>
            <a:r>
              <a:rPr lang="en-US" sz="2000" dirty="0" err="1"/>
              <a:t>int</a:t>
            </a:r>
            <a:r>
              <a:rPr lang="en-US" sz="2000" dirty="0"/>
              <a:t>[] list, 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lowIndex</a:t>
            </a:r>
            <a:r>
              <a:rPr lang="en-US" sz="2000" dirty="0"/>
              <a:t>, 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highIndex</a:t>
            </a:r>
            <a:r>
              <a:rPr lang="en-US" sz="2000" dirty="0" smtClean="0"/>
              <a:t>) {</a:t>
            </a:r>
            <a:endParaRPr lang="en-US" sz="2000" dirty="0"/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	</a:t>
            </a:r>
            <a:r>
              <a:rPr lang="en-US" sz="2000" dirty="0" smtClean="0"/>
              <a:t>if (</a:t>
            </a:r>
            <a:r>
              <a:rPr lang="en-US" sz="2000" dirty="0" err="1"/>
              <a:t>lowIndex</a:t>
            </a:r>
            <a:r>
              <a:rPr lang="en-US" sz="2000" dirty="0"/>
              <a:t> == </a:t>
            </a:r>
            <a:r>
              <a:rPr lang="en-US" sz="2000" dirty="0" err="1"/>
              <a:t>highIndex</a:t>
            </a:r>
            <a:r>
              <a:rPr lang="en-US" sz="2000" dirty="0"/>
              <a:t>)</a:t>
            </a:r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		return;</a:t>
            </a:r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	else {</a:t>
            </a:r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		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midIndex</a:t>
            </a:r>
            <a:r>
              <a:rPr lang="en-US" sz="2000" dirty="0"/>
              <a:t> = (</a:t>
            </a:r>
            <a:r>
              <a:rPr lang="en-US" sz="2000" dirty="0" err="1"/>
              <a:t>lowIndex</a:t>
            </a:r>
            <a:r>
              <a:rPr lang="en-US" sz="2000" dirty="0"/>
              <a:t> + </a:t>
            </a:r>
            <a:r>
              <a:rPr lang="en-US" sz="2000" dirty="0" err="1"/>
              <a:t>highIndex</a:t>
            </a:r>
            <a:r>
              <a:rPr lang="en-US" sz="2000" dirty="0"/>
              <a:t>) / 2;</a:t>
            </a:r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		</a:t>
            </a:r>
            <a:r>
              <a:rPr lang="en-US" sz="2000" dirty="0" err="1"/>
              <a:t>mergeSort</a:t>
            </a:r>
            <a:r>
              <a:rPr lang="en-US" sz="2000" dirty="0"/>
              <a:t>(list, </a:t>
            </a:r>
            <a:r>
              <a:rPr lang="en-US" sz="2000" dirty="0" err="1"/>
              <a:t>lowIndex</a:t>
            </a:r>
            <a:r>
              <a:rPr lang="en-US" sz="2000" dirty="0"/>
              <a:t>, </a:t>
            </a:r>
            <a:r>
              <a:rPr lang="en-US" sz="2000" dirty="0" err="1"/>
              <a:t>midIndex</a:t>
            </a:r>
            <a:r>
              <a:rPr lang="en-US" sz="2000" dirty="0"/>
              <a:t>);</a:t>
            </a:r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		</a:t>
            </a:r>
            <a:r>
              <a:rPr lang="en-US" sz="2000" dirty="0" err="1"/>
              <a:t>mergeSort</a:t>
            </a:r>
            <a:r>
              <a:rPr lang="en-US" sz="2000" dirty="0"/>
              <a:t>(list, </a:t>
            </a:r>
            <a:r>
              <a:rPr lang="en-US" sz="2000" dirty="0" err="1"/>
              <a:t>midIndex</a:t>
            </a:r>
            <a:r>
              <a:rPr lang="en-US" sz="2000" dirty="0"/>
              <a:t> + 1, </a:t>
            </a:r>
            <a:r>
              <a:rPr lang="en-US" sz="2000" dirty="0" err="1"/>
              <a:t>highIndex</a:t>
            </a:r>
            <a:r>
              <a:rPr lang="en-US" sz="2000" dirty="0"/>
              <a:t>);</a:t>
            </a:r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		merge(list, </a:t>
            </a:r>
            <a:r>
              <a:rPr lang="en-US" sz="2000" dirty="0" err="1"/>
              <a:t>lowIndex</a:t>
            </a:r>
            <a:r>
              <a:rPr lang="en-US" sz="2000" dirty="0"/>
              <a:t>, </a:t>
            </a:r>
            <a:r>
              <a:rPr lang="en-US" sz="2000" dirty="0" err="1"/>
              <a:t>midIndex</a:t>
            </a:r>
            <a:r>
              <a:rPr lang="en-US" sz="2000" dirty="0"/>
              <a:t> + 1, </a:t>
            </a:r>
            <a:r>
              <a:rPr lang="en-US" sz="2000" dirty="0" err="1"/>
              <a:t>highIndex</a:t>
            </a:r>
            <a:r>
              <a:rPr lang="en-US" sz="2000" dirty="0"/>
              <a:t>);</a:t>
            </a:r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	}</a:t>
            </a:r>
          </a:p>
          <a:p>
            <a:pPr>
              <a:spcBef>
                <a:spcPts val="600"/>
              </a:spcBef>
              <a:tabLst>
                <a:tab pos="457200" algn="l"/>
                <a:tab pos="914400" algn="l"/>
                <a:tab pos="1371600" algn="l"/>
              </a:tabLst>
            </a:pPr>
            <a:r>
              <a:rPr 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3638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 - Summary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1813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 smtClean="0"/>
              <a:t>MergeSort</a:t>
            </a:r>
            <a:r>
              <a:rPr lang="en-US" dirty="0" smtClean="0"/>
              <a:t> is recursive (method that calls itself)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Divide-and-Conquer algorithm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Very efficient for large data sets</a:t>
            </a:r>
          </a:p>
        </p:txBody>
      </p:sp>
    </p:spTree>
    <p:extLst>
      <p:ext uri="{BB962C8B-B14F-4D97-AF65-F5344CB8AC3E}">
        <p14:creationId xmlns:p14="http://schemas.microsoft.com/office/powerpoint/2010/main" val="213524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Merge Sort – Big Oh Analysis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71193"/>
            <a:ext cx="838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3200" dirty="0" smtClean="0"/>
              <a:t>Merge Sort does log n merge steps because each merge step doubles the list size.</a:t>
            </a:r>
          </a:p>
          <a:p>
            <a:pPr>
              <a:spcBef>
                <a:spcPts val="300"/>
              </a:spcBef>
            </a:pPr>
            <a:endParaRPr lang="en-US" sz="3200" dirty="0" smtClean="0"/>
          </a:p>
          <a:p>
            <a:pPr>
              <a:spcBef>
                <a:spcPts val="300"/>
              </a:spcBef>
            </a:pPr>
            <a:r>
              <a:rPr lang="en-US" sz="3200" dirty="0" smtClean="0"/>
              <a:t>It does n work for each merge step because it must look at every item.</a:t>
            </a:r>
          </a:p>
          <a:p>
            <a:pPr>
              <a:spcBef>
                <a:spcPts val="300"/>
              </a:spcBef>
            </a:pPr>
            <a:endParaRPr lang="en-US" sz="3200" dirty="0" smtClean="0"/>
          </a:p>
          <a:p>
            <a:pPr>
              <a:spcBef>
                <a:spcPts val="300"/>
              </a:spcBef>
            </a:pPr>
            <a:r>
              <a:rPr lang="en-US" sz="3200" dirty="0" smtClean="0"/>
              <a:t>So it runs in O(n</a:t>
            </a:r>
            <a:r>
              <a:rPr lang="en-US" sz="3200" dirty="0"/>
              <a:t> </a:t>
            </a:r>
            <a:r>
              <a:rPr lang="en-US" sz="3200" dirty="0" smtClean="0"/>
              <a:t>log n).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181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5374</TotalTime>
  <Words>1393</Words>
  <Application>Microsoft Office PowerPoint</Application>
  <PresentationFormat>On-screen Show (16:9)</PresentationFormat>
  <Paragraphs>1222</Paragraphs>
  <Slides>92</Slides>
  <Notes>91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3" baseType="lpstr">
      <vt:lpstr>Office Theme</vt:lpstr>
      <vt:lpstr>Merge Sort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Insertion Sort</dc:title>
  <dc:creator>Maui</dc:creator>
  <cp:lastModifiedBy>Maui</cp:lastModifiedBy>
  <cp:revision>80</cp:revision>
  <dcterms:created xsi:type="dcterms:W3CDTF">2014-12-19T23:12:28Z</dcterms:created>
  <dcterms:modified xsi:type="dcterms:W3CDTF">2016-01-24T00:56:54Z</dcterms:modified>
</cp:coreProperties>
</file>