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60" r:id="rId4"/>
    <p:sldId id="259" r:id="rId5"/>
    <p:sldId id="262" r:id="rId6"/>
    <p:sldId id="261" r:id="rId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5B0"/>
    <a:srgbClr val="0863D2"/>
    <a:srgbClr val="007D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624" y="-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4312BD-76E8-43C6-AC44-0AA37A0145DE}" type="datetimeFigureOut">
              <a:rPr lang="en-US" smtClean="0"/>
              <a:t>12/1/2017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D0DC5-34DD-43CA-A347-A9C167835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290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D0DC5-34DD-43CA-A347-A9C16783500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483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D0DC5-34DD-43CA-A347-A9C16783500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118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D0DC5-34DD-43CA-A347-A9C16783500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111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2ECBF-146A-420E-87EF-18559F3CF9B7}" type="datetimeFigureOut">
              <a:rPr lang="en-US" smtClean="0"/>
              <a:t>12/1/2017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72239-9A27-4F2F-A978-CD4672F94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618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2ECBF-146A-420E-87EF-18559F3CF9B7}" type="datetimeFigureOut">
              <a:rPr lang="en-US" smtClean="0"/>
              <a:t>12/1/2017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72239-9A27-4F2F-A978-CD4672F94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475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2ECBF-146A-420E-87EF-18559F3CF9B7}" type="datetimeFigureOut">
              <a:rPr lang="en-US" smtClean="0"/>
              <a:t>12/1/2017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72239-9A27-4F2F-A978-CD4672F94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073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2ECBF-146A-420E-87EF-18559F3CF9B7}" type="datetimeFigureOut">
              <a:rPr lang="en-US" smtClean="0"/>
              <a:t>12/1/2017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72239-9A27-4F2F-A978-CD4672F94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283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2ECBF-146A-420E-87EF-18559F3CF9B7}" type="datetimeFigureOut">
              <a:rPr lang="en-US" smtClean="0"/>
              <a:t>12/1/2017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72239-9A27-4F2F-A978-CD4672F94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953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2ECBF-146A-420E-87EF-18559F3CF9B7}" type="datetimeFigureOut">
              <a:rPr lang="en-US" smtClean="0"/>
              <a:t>12/1/2017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72239-9A27-4F2F-A978-CD4672F94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114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2ECBF-146A-420E-87EF-18559F3CF9B7}" type="datetimeFigureOut">
              <a:rPr lang="en-US" smtClean="0"/>
              <a:t>12/1/2017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72239-9A27-4F2F-A978-CD4672F94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050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2ECBF-146A-420E-87EF-18559F3CF9B7}" type="datetimeFigureOut">
              <a:rPr lang="en-US" smtClean="0"/>
              <a:t>12/1/2017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72239-9A27-4F2F-A978-CD4672F94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579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2ECBF-146A-420E-87EF-18559F3CF9B7}" type="datetimeFigureOut">
              <a:rPr lang="en-US" smtClean="0"/>
              <a:t>12/1/2017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72239-9A27-4F2F-A978-CD4672F94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787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2ECBF-146A-420E-87EF-18559F3CF9B7}" type="datetimeFigureOut">
              <a:rPr lang="en-US" smtClean="0"/>
              <a:t>12/1/2017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72239-9A27-4F2F-A978-CD4672F94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007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2ECBF-146A-420E-87EF-18559F3CF9B7}" type="datetimeFigureOut">
              <a:rPr lang="en-US" smtClean="0"/>
              <a:t>12/1/2017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72239-9A27-4F2F-A978-CD4672F94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925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52ECBF-146A-420E-87EF-18559F3CF9B7}" type="datetimeFigureOut">
              <a:rPr lang="en-US" smtClean="0"/>
              <a:t>12/1/2017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F72239-9A27-4F2F-A978-CD4672F94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176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047750"/>
            <a:ext cx="91440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3714750"/>
            <a:ext cx="6400800" cy="131445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b="1" dirty="0" smtClean="0">
                <a:solidFill>
                  <a:srgbClr val="FFC000"/>
                </a:solidFill>
              </a:rPr>
              <a:t>Joe James</a:t>
            </a:r>
          </a:p>
          <a:p>
            <a:pPr algn="l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Math &amp; Computer Science Tutorials</a:t>
            </a:r>
          </a:p>
          <a:p>
            <a:pPr algn="l"/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rom Silicon Valley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28600" y="7681"/>
            <a:ext cx="8686800" cy="10400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7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110201"/>
            <a:ext cx="8839200" cy="2452150"/>
          </a:xfrm>
        </p:spPr>
        <p:txBody>
          <a:bodyPr>
            <a:noAutofit/>
          </a:bodyPr>
          <a:lstStyle/>
          <a:p>
            <a:r>
              <a:rPr lang="en-US" sz="96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Net</a:t>
            </a:r>
            <a:br>
              <a:rPr lang="en-US" sz="96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</a:br>
            <a:r>
              <a:rPr lang="en-US" sz="96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Neutrality</a:t>
            </a:r>
            <a:endParaRPr lang="en-US" sz="9600" b="1" dirty="0">
              <a:solidFill>
                <a:schemeClr val="bg1"/>
              </a:solidFill>
              <a:latin typeface="Segoe UI Black" pitchFamily="34" charset="0"/>
              <a:ea typeface="Segoe UI Black" pitchFamily="34" charset="0"/>
              <a:cs typeface="Segoe UI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72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657600" y="361950"/>
            <a:ext cx="1752600" cy="1752600"/>
          </a:xfrm>
          <a:prstGeom prst="ellipse">
            <a:avLst/>
          </a:prstGeom>
          <a:noFill/>
          <a:ln w="190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>
            <a:stCxn id="4" idx="7"/>
            <a:endCxn id="4" idx="3"/>
          </p:cNvCxnSpPr>
          <p:nvPr/>
        </p:nvCxnSpPr>
        <p:spPr>
          <a:xfrm flipH="1">
            <a:off x="3914262" y="618612"/>
            <a:ext cx="1239276" cy="1239276"/>
          </a:xfrm>
          <a:prstGeom prst="line">
            <a:avLst/>
          </a:prstGeom>
          <a:ln w="1905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371600" y="2596336"/>
            <a:ext cx="6400800" cy="206210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000" b="1" dirty="0" smtClean="0">
                <a:latin typeface="Candara" pitchFamily="34" charset="0"/>
              </a:rPr>
              <a:t>This site </a:t>
            </a:r>
            <a:r>
              <a:rPr lang="en-US" sz="4800" b="1" dirty="0" smtClean="0">
                <a:latin typeface="Candara" pitchFamily="34" charset="0"/>
              </a:rPr>
              <a:t/>
            </a:r>
            <a:br>
              <a:rPr lang="en-US" sz="4800" b="1" dirty="0" smtClean="0">
                <a:latin typeface="Candara" pitchFamily="34" charset="0"/>
              </a:rPr>
            </a:br>
            <a:r>
              <a:rPr lang="en-US" sz="4800" b="1" dirty="0" smtClean="0">
                <a:latin typeface="Candara" pitchFamily="34" charset="0"/>
              </a:rPr>
              <a:t>has been blocked </a:t>
            </a:r>
            <a:br>
              <a:rPr lang="en-US" sz="4800" b="1" dirty="0" smtClean="0">
                <a:latin typeface="Candara" pitchFamily="34" charset="0"/>
              </a:rPr>
            </a:br>
            <a:r>
              <a:rPr lang="en-US" sz="4000" b="1" dirty="0" smtClean="0">
                <a:latin typeface="Candara" pitchFamily="34" charset="0"/>
              </a:rPr>
              <a:t>by your ISP.</a:t>
            </a:r>
            <a:endParaRPr lang="en-US" sz="4000" b="1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73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70219"/>
            <a:ext cx="8667750" cy="50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6343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4572000"/>
          </a:xfrm>
        </p:spPr>
        <p:txBody>
          <a:bodyPr anchor="ctr">
            <a:normAutofit/>
          </a:bodyPr>
          <a:lstStyle/>
          <a:p>
            <a:pPr marL="0" indent="0">
              <a:spcBef>
                <a:spcPts val="3600"/>
              </a:spcBef>
              <a:buNone/>
            </a:pPr>
            <a:r>
              <a:rPr lang="en-US" sz="1800" b="1" dirty="0" smtClean="0">
                <a:latin typeface="Candara" pitchFamily="34" charset="0"/>
              </a:rPr>
              <a:t>Without Net Neutrality </a:t>
            </a:r>
            <a:r>
              <a:rPr lang="en-US" sz="1800" dirty="0" smtClean="0">
                <a:latin typeface="Candara" pitchFamily="34" charset="0"/>
              </a:rPr>
              <a:t>internet service providers could:</a:t>
            </a:r>
          </a:p>
          <a:p>
            <a:pPr>
              <a:spcBef>
                <a:spcPts val="3600"/>
              </a:spcBef>
              <a:buFontTx/>
              <a:buChar char="-"/>
            </a:pPr>
            <a:r>
              <a:rPr lang="en-US" sz="2400" dirty="0" smtClean="0">
                <a:latin typeface="Candara" pitchFamily="34" charset="0"/>
              </a:rPr>
              <a:t>Block access to any websites they want.</a:t>
            </a:r>
          </a:p>
          <a:p>
            <a:pPr>
              <a:spcBef>
                <a:spcPts val="3600"/>
              </a:spcBef>
              <a:buFontTx/>
              <a:buChar char="-"/>
            </a:pPr>
            <a:r>
              <a:rPr lang="en-US" sz="2400" dirty="0" smtClean="0">
                <a:latin typeface="Candara" pitchFamily="34" charset="0"/>
              </a:rPr>
              <a:t>Throttle (slow down) your bandwidth for certain content types (</a:t>
            </a:r>
            <a:r>
              <a:rPr lang="en-US" sz="2400" dirty="0" err="1" smtClean="0">
                <a:latin typeface="Candara" pitchFamily="34" charset="0"/>
              </a:rPr>
              <a:t>eg</a:t>
            </a:r>
            <a:r>
              <a:rPr lang="en-US" sz="2400" dirty="0" smtClean="0">
                <a:latin typeface="Candara" pitchFamily="34" charset="0"/>
              </a:rPr>
              <a:t>. </a:t>
            </a:r>
            <a:r>
              <a:rPr lang="en-US" sz="2400" dirty="0">
                <a:latin typeface="Candara" pitchFamily="34" charset="0"/>
              </a:rPr>
              <a:t>v</a:t>
            </a:r>
            <a:r>
              <a:rPr lang="en-US" sz="2400" dirty="0" smtClean="0">
                <a:latin typeface="Candara" pitchFamily="34" charset="0"/>
              </a:rPr>
              <a:t>ideo streaming).</a:t>
            </a:r>
          </a:p>
          <a:p>
            <a:pPr>
              <a:spcBef>
                <a:spcPts val="3600"/>
              </a:spcBef>
              <a:buFontTx/>
              <a:buChar char="-"/>
            </a:pPr>
            <a:r>
              <a:rPr lang="en-US" sz="2400" dirty="0" smtClean="0">
                <a:latin typeface="Candara" pitchFamily="34" charset="0"/>
              </a:rPr>
              <a:t>Charge extra fees for some websites and apps.</a:t>
            </a:r>
          </a:p>
          <a:p>
            <a:pPr>
              <a:spcBef>
                <a:spcPts val="3600"/>
              </a:spcBef>
              <a:buFontTx/>
              <a:buChar char="-"/>
            </a:pPr>
            <a:r>
              <a:rPr lang="en-US" sz="2400" dirty="0" smtClean="0">
                <a:latin typeface="Candara" pitchFamily="34" charset="0"/>
              </a:rPr>
              <a:t>Block some device types from accessing some websites.</a:t>
            </a:r>
            <a:endParaRPr lang="en-US" sz="2400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448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636214" y="895350"/>
            <a:ext cx="3871574" cy="24776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500" spc="1000" dirty="0" smtClean="0">
                <a:latin typeface="Castellar" pitchFamily="18" charset="0"/>
              </a:rPr>
              <a:t>NET</a:t>
            </a:r>
            <a:endParaRPr lang="en-US" sz="4000" spc="1000" dirty="0" smtClean="0">
              <a:latin typeface="Castellar" pitchFamily="18" charset="0"/>
            </a:endParaRPr>
          </a:p>
          <a:p>
            <a:pPr algn="ctr"/>
            <a:r>
              <a:rPr lang="en-US" sz="4000" dirty="0" smtClean="0">
                <a:latin typeface="Castellar" pitchFamily="18" charset="0"/>
              </a:rPr>
              <a:t>NEUTRALITY</a:t>
            </a:r>
            <a:endParaRPr lang="en-US" sz="4000" dirty="0">
              <a:latin typeface="Castellar" pitchFamily="18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819400" y="1047750"/>
            <a:ext cx="3505200" cy="2438400"/>
            <a:chOff x="2760675" y="1352550"/>
            <a:chExt cx="2590800" cy="243840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2760675" y="2876550"/>
              <a:ext cx="2590800" cy="0"/>
            </a:xfrm>
            <a:prstGeom prst="lin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2760675" y="1352550"/>
              <a:ext cx="2590800" cy="0"/>
            </a:xfrm>
            <a:prstGeom prst="lin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2760675" y="3790950"/>
              <a:ext cx="2590800" cy="0"/>
            </a:xfrm>
            <a:prstGeom prst="lin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3051393" y="4629150"/>
            <a:ext cx="30412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C00000"/>
                </a:solidFill>
                <a:latin typeface="Candara" pitchFamily="34" charset="0"/>
              </a:rPr>
              <a:t>k</a:t>
            </a:r>
            <a:r>
              <a:rPr lang="en-US" sz="2400" dirty="0" smtClean="0">
                <a:solidFill>
                  <a:srgbClr val="C00000"/>
                </a:solidFill>
                <a:latin typeface="Candara" pitchFamily="34" charset="0"/>
              </a:rPr>
              <a:t>eep the internet free</a:t>
            </a:r>
            <a:endParaRPr lang="en-US" sz="2400" dirty="0">
              <a:solidFill>
                <a:srgbClr val="C00000"/>
              </a:solidFill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11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322" y="438150"/>
            <a:ext cx="3524250" cy="352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52985" y="4476750"/>
            <a:ext cx="26709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© 2017  Joe James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0608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</TotalTime>
  <Words>77</Words>
  <Application>Microsoft Office PowerPoint</Application>
  <PresentationFormat>On-screen Show (16:9)</PresentationFormat>
  <Paragraphs>17</Paragraphs>
  <Slides>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Net Neutrality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title2</dc:title>
  <dc:creator>Joe James</dc:creator>
  <cp:lastModifiedBy>Joe James</cp:lastModifiedBy>
  <cp:revision>11</cp:revision>
  <dcterms:created xsi:type="dcterms:W3CDTF">2017-11-21T23:41:21Z</dcterms:created>
  <dcterms:modified xsi:type="dcterms:W3CDTF">2017-12-02T00:34:45Z</dcterms:modified>
</cp:coreProperties>
</file>