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304" r:id="rId4"/>
    <p:sldId id="310" r:id="rId5"/>
    <p:sldId id="313" r:id="rId6"/>
    <p:sldId id="309" r:id="rId7"/>
    <p:sldId id="312" r:id="rId8"/>
    <p:sldId id="307" r:id="rId9"/>
    <p:sldId id="308" r:id="rId10"/>
    <p:sldId id="306" r:id="rId11"/>
    <p:sldId id="311" r:id="rId12"/>
    <p:sldId id="258" r:id="rId13"/>
    <p:sldId id="261" r:id="rId14"/>
    <p:sldId id="259" r:id="rId15"/>
    <p:sldId id="262" r:id="rId16"/>
    <p:sldId id="263" r:id="rId17"/>
    <p:sldId id="264" r:id="rId18"/>
    <p:sldId id="265" r:id="rId19"/>
    <p:sldId id="266" r:id="rId20"/>
    <p:sldId id="314" r:id="rId21"/>
    <p:sldId id="267" r:id="rId22"/>
    <p:sldId id="268" r:id="rId23"/>
    <p:sldId id="269" r:id="rId24"/>
    <p:sldId id="270" r:id="rId25"/>
    <p:sldId id="272" r:id="rId26"/>
    <p:sldId id="273" r:id="rId27"/>
    <p:sldId id="274" r:id="rId28"/>
    <p:sldId id="276" r:id="rId29"/>
    <p:sldId id="277" r:id="rId30"/>
    <p:sldId id="278" r:id="rId31"/>
    <p:sldId id="279" r:id="rId32"/>
    <p:sldId id="280" r:id="rId33"/>
    <p:sldId id="281" r:id="rId34"/>
    <p:sldId id="284" r:id="rId35"/>
    <p:sldId id="282" r:id="rId36"/>
    <p:sldId id="283" r:id="rId37"/>
    <p:sldId id="285" r:id="rId38"/>
    <p:sldId id="286" r:id="rId39"/>
    <p:sldId id="287" r:id="rId40"/>
    <p:sldId id="288" r:id="rId41"/>
    <p:sldId id="289" r:id="rId42"/>
    <p:sldId id="290" r:id="rId43"/>
    <p:sldId id="300" r:id="rId44"/>
    <p:sldId id="291" r:id="rId45"/>
    <p:sldId id="292" r:id="rId46"/>
    <p:sldId id="294" r:id="rId47"/>
    <p:sldId id="295" r:id="rId48"/>
    <p:sldId id="296" r:id="rId49"/>
    <p:sldId id="297" r:id="rId50"/>
    <p:sldId id="298" r:id="rId51"/>
    <p:sldId id="301" r:id="rId52"/>
    <p:sldId id="299" r:id="rId53"/>
    <p:sldId id="302" r:id="rId5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4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BEFF0-CC63-476C-AD48-3CE4B3C0FB12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D4E30-A7B1-47E5-B0A3-7F94D6E68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28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34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9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73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80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19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54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65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09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7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36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49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34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8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4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93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039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42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9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06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56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817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344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8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072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051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47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789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987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276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095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929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33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924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09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298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711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782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380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003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304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671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39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7375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697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906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573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144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90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454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449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699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4E30-A7B1-47E5-B0A3-7F94D6E682F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1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9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6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3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8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3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7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6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1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82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6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B08A8-EA1E-4642-996A-7712C57BE87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A4A80-8CF1-45BC-AD3B-5E5CCFC6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9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Units Conversion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12/29/2016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3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54618"/>
            <a:ext cx="7772400" cy="4011692"/>
          </a:xfrm>
        </p:spPr>
        <p:txBody>
          <a:bodyPr/>
          <a:lstStyle/>
          <a:p>
            <a:r>
              <a:rPr lang="en-US" dirty="0" smtClean="0"/>
              <a:t>How to convert simple units</a:t>
            </a:r>
          </a:p>
          <a:p>
            <a:pPr marL="457200" lvl="1" indent="0">
              <a:buNone/>
            </a:pPr>
            <a:r>
              <a:rPr lang="en-US" sz="2400" dirty="0" smtClean="0"/>
              <a:t>Miles -&gt; Kilometers</a:t>
            </a:r>
          </a:p>
          <a:p>
            <a:pPr marL="457200" lvl="1" indent="0">
              <a:buNone/>
            </a:pPr>
            <a:r>
              <a:rPr lang="en-US" sz="2400" dirty="0" smtClean="0"/>
              <a:t>Meters -&gt; Feet</a:t>
            </a:r>
          </a:p>
          <a:p>
            <a:pPr marL="457200" lvl="1" indent="0">
              <a:buNone/>
            </a:pPr>
            <a:r>
              <a:rPr lang="en-US" sz="2400" dirty="0" smtClean="0"/>
              <a:t>Pounds -&gt; Kilograms</a:t>
            </a:r>
          </a:p>
          <a:p>
            <a:pPr marL="457200" lvl="1" indent="0">
              <a:buNone/>
            </a:pPr>
            <a:endParaRPr lang="en-US" dirty="0"/>
          </a:p>
          <a:p>
            <a:pPr marL="514350" indent="-457200"/>
            <a:r>
              <a:rPr lang="en-US" dirty="0" smtClean="0"/>
              <a:t>How to convert complex units</a:t>
            </a:r>
          </a:p>
          <a:p>
            <a:pPr marL="457200" lvl="1" indent="0">
              <a:buNone/>
            </a:pPr>
            <a:r>
              <a:rPr lang="en-US" sz="2400" dirty="0" smtClean="0"/>
              <a:t>Miles/Hour -&gt; Inches/Sec</a:t>
            </a:r>
          </a:p>
          <a:p>
            <a:pPr marL="457200" lvl="1" indent="0">
              <a:buNone/>
            </a:pPr>
            <a:r>
              <a:rPr lang="en-US" sz="2400" dirty="0" smtClean="0"/>
              <a:t>Dollars/Gallon -&gt; Euros/Liter</a:t>
            </a:r>
          </a:p>
        </p:txBody>
      </p:sp>
    </p:spTree>
    <p:extLst>
      <p:ext uri="{BB962C8B-B14F-4D97-AF65-F5344CB8AC3E}">
        <p14:creationId xmlns:p14="http://schemas.microsoft.com/office/powerpoint/2010/main" val="313374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35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2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12" name="Pentagon 11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4834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6523" y="2023110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22952" y="2549804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36079" y="2537460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56063" y="20249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10448" y="2551615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66518" y="2539271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04711" y="223326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2" name="Pentagon 21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3692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6523" y="2023110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22952" y="2549804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36079" y="2537460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56063" y="20249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10448" y="2551615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66518" y="2539271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04711" y="223326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2" name="Pentagon 21"/>
          <p:cNvSpPr/>
          <p:nvPr/>
        </p:nvSpPr>
        <p:spPr>
          <a:xfrm>
            <a:off x="1" y="1726844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Flip Flop</a:t>
            </a:r>
            <a:endParaRPr lang="en-US" sz="2000" b="1" dirty="0"/>
          </a:p>
        </p:txBody>
      </p:sp>
      <p:sp>
        <p:nvSpPr>
          <p:cNvPr id="23" name="Pentagon 22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381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6523" y="2023110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22952" y="2549804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36079" y="2537460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56063" y="20249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10448" y="2551615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66518" y="2539271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04711" y="223326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059783" y="369832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475352" y="42250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588478" y="4212677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09632" y="3693719"/>
            <a:ext cx="1431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18 liters 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055120" y="422041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70327" y="4208069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24504" y="3943350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27" name="Pentagon 26"/>
          <p:cNvSpPr/>
          <p:nvPr/>
        </p:nvSpPr>
        <p:spPr>
          <a:xfrm>
            <a:off x="1" y="1726844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Flip Flop</a:t>
            </a:r>
            <a:endParaRPr lang="en-US" sz="2000" b="1" dirty="0"/>
          </a:p>
        </p:txBody>
      </p:sp>
      <p:sp>
        <p:nvSpPr>
          <p:cNvPr id="28" name="Pentagon 27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337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6523" y="2023110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22952" y="2549804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36079" y="2537460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56063" y="20249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10448" y="2551615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66518" y="2539271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04711" y="223326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059783" y="369832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475352" y="42250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588478" y="4212677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09632" y="3693719"/>
            <a:ext cx="1431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18 liters 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055120" y="422041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70327" y="4208069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24504" y="3943350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27" name="Oval 26"/>
          <p:cNvSpPr/>
          <p:nvPr/>
        </p:nvSpPr>
        <p:spPr>
          <a:xfrm>
            <a:off x="497438" y="3693719"/>
            <a:ext cx="551545" cy="4690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484264" y="4239616"/>
            <a:ext cx="551545" cy="4690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entagon 28"/>
          <p:cNvSpPr/>
          <p:nvPr/>
        </p:nvSpPr>
        <p:spPr>
          <a:xfrm>
            <a:off x="1" y="1726844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Flip Flop</a:t>
            </a:r>
            <a:endParaRPr lang="en-US" sz="2000" b="1" dirty="0"/>
          </a:p>
        </p:txBody>
      </p:sp>
      <p:sp>
        <p:nvSpPr>
          <p:cNvPr id="30" name="Pentagon 29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385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6523" y="2023110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22952" y="2549804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36079" y="2537460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56063" y="20249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10448" y="2551615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66518" y="2539271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04711" y="223326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059783" y="369832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475352" y="42250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588478" y="4212677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07408" y="390848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09632" y="3693719"/>
            <a:ext cx="1431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18 liters 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055120" y="422041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70327" y="4208069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24504" y="3943350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7707983" y="369558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7214922" y="4222278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 inches</a:t>
            </a:r>
            <a:endParaRPr lang="en-US" sz="28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7236678" y="4209934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249201" y="3690976"/>
            <a:ext cx="1248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 liters 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5703320" y="42176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5218527" y="4205326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672704" y="3940607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2" name="Pentagon 1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  <p:sp>
        <p:nvSpPr>
          <p:cNvPr id="42" name="Pentagon 41"/>
          <p:cNvSpPr/>
          <p:nvPr/>
        </p:nvSpPr>
        <p:spPr>
          <a:xfrm>
            <a:off x="1" y="1726844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Flip Flop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0047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697" y="319583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 miles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317968" y="846277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 miles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418658" y="833933"/>
            <a:ext cx="119413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88687" y="492404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6523" y="2023110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22952" y="2549804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436079" y="2537460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691735" y="1004011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56063" y="20249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610448" y="2551615"/>
            <a:ext cx="1049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foot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66518" y="2539271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76202" y="3086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9144" y="83530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76202" y="822960"/>
            <a:ext cx="3866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04711" y="54766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04711" y="223326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059783" y="369832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475352" y="4225021"/>
            <a:ext cx="156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inches</a:t>
            </a:r>
            <a:endParaRPr lang="en-US" sz="28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588478" y="4212677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07408" y="390848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=</a:t>
            </a:r>
            <a:endParaRPr lang="en-US" sz="3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09632" y="3693719"/>
            <a:ext cx="1431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18 liters 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055120" y="422041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70327" y="4208069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24504" y="3943350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7707983" y="369558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7214922" y="4222278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 inches</a:t>
            </a:r>
            <a:endParaRPr lang="en-US" sz="28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7236678" y="4209934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249201" y="3690976"/>
            <a:ext cx="1248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 liters 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5703320" y="42176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5218527" y="4205326"/>
            <a:ext cx="132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672704" y="3940607"/>
            <a:ext cx="397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2" name="Pentagon 1"/>
          <p:cNvSpPr/>
          <p:nvPr/>
        </p:nvSpPr>
        <p:spPr>
          <a:xfrm>
            <a:off x="1" y="1371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Units Cancel</a:t>
            </a:r>
            <a:endParaRPr lang="en-US" sz="2000" b="1" dirty="0"/>
          </a:p>
        </p:txBody>
      </p:sp>
      <p:sp>
        <p:nvSpPr>
          <p:cNvPr id="42" name="Pentagon 41"/>
          <p:cNvSpPr/>
          <p:nvPr/>
        </p:nvSpPr>
        <p:spPr>
          <a:xfrm>
            <a:off x="1" y="1726844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Flip Flop</a:t>
            </a:r>
            <a:endParaRPr lang="en-US" sz="2000" b="1" dirty="0"/>
          </a:p>
        </p:txBody>
      </p:sp>
      <p:sp>
        <p:nvSpPr>
          <p:cNvPr id="43" name="Pentagon 42"/>
          <p:cNvSpPr/>
          <p:nvPr/>
        </p:nvSpPr>
        <p:spPr>
          <a:xfrm>
            <a:off x="1" y="3304184"/>
            <a:ext cx="2317967" cy="3648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Diagonal Reduce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1308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89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306592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8269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14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32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>
            <a:off x="3968256" y="2747315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987056" y="2217877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96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>
            <a:off x="3968256" y="2747315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987056" y="2217877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3943872" y="2056029"/>
            <a:ext cx="981696" cy="4690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12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90801" y="3394710"/>
            <a:ext cx="20313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mile = 1.6 km	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km = 0.6 miles	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75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90801" y="3394710"/>
            <a:ext cx="20313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mile = 1.6 km	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km = 0.6 miles	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3799609" y="2045638"/>
            <a:ext cx="1295400" cy="10512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6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963063" y="2580912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14" y="2057400"/>
            <a:ext cx="635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908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mile = 1.6 km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km = 0.6 miles	-&gt;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5037" y="3509925"/>
            <a:ext cx="83067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1.6 km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mile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130425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953318" y="4250589"/>
            <a:ext cx="1039066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km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0.6 miles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122902" y="4592925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86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93760" y="2580912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 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996667" y="2057400"/>
            <a:ext cx="899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908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mile = 1.6 km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km = 0.6 miles	-&gt;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5037" y="3509925"/>
            <a:ext cx="83067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1.6 km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mile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130425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953318" y="4250589"/>
            <a:ext cx="1039066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km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0.6 miles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122902" y="4592925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4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93760" y="2580912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 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996667" y="2057400"/>
            <a:ext cx="899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6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4426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93760" y="2580912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 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996667" y="2057400"/>
            <a:ext cx="899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236480" y="2747315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987056" y="2217877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5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848601" y="2306592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?</a:t>
            </a:r>
            <a:r>
              <a:rPr lang="en-US" sz="2800" dirty="0" smtClean="0"/>
              <a:t> km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93760" y="2580912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 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996667" y="2057400"/>
            <a:ext cx="899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236480" y="2747315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987056" y="2217877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42111" y="2580912"/>
            <a:ext cx="641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928052" y="2057400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km</a:t>
            </a:r>
            <a:endParaRPr lang="en-US" sz="28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954437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49386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180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4386" y="2057400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miles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848601" y="2306592"/>
            <a:ext cx="109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20 km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93760" y="2580912"/>
            <a:ext cx="1492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 miles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996667" y="2057400"/>
            <a:ext cx="899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km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31681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10786" y="2323517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788670"/>
            <a:ext cx="7315200" cy="685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 miles  =  ? kilometers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94792" y="258409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76401" y="2571750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236480" y="2747315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987056" y="2217877"/>
            <a:ext cx="945120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42111" y="2580912"/>
            <a:ext cx="641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0.6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928052" y="2057400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12 km</a:t>
            </a:r>
            <a:endParaRPr lang="en-US" sz="28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954437" y="2568568"/>
            <a:ext cx="10521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49386" y="233309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397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729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475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77296" y="1817370"/>
            <a:ext cx="594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826613" y="2344064"/>
            <a:ext cx="352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01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77296" y="1817370"/>
            <a:ext cx="594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826613" y="2344064"/>
            <a:ext cx="352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1" y="3394710"/>
            <a:ext cx="20313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lb</a:t>
            </a:r>
            <a:r>
              <a:rPr lang="en-US" sz="2000" b="1" dirty="0" smtClean="0">
                <a:solidFill>
                  <a:schemeClr val="accent1"/>
                </a:solidFill>
              </a:rPr>
              <a:t> = 454 g	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g = </a:t>
            </a:r>
            <a:r>
              <a:rPr lang="en-US" sz="2000" b="1" dirty="0" smtClean="0">
                <a:solidFill>
                  <a:schemeClr val="accent1"/>
                </a:solidFill>
              </a:rPr>
              <a:t>0.0022 </a:t>
            </a:r>
            <a:r>
              <a:rPr lang="en-US" sz="2000" b="1" dirty="0" err="1" smtClean="0">
                <a:solidFill>
                  <a:schemeClr val="accent1"/>
                </a:solidFill>
              </a:rPr>
              <a:t>lbs</a:t>
            </a:r>
            <a:r>
              <a:rPr lang="en-US" sz="2000" b="1" dirty="0" smtClean="0">
                <a:solidFill>
                  <a:schemeClr val="accent1"/>
                </a:solidFill>
              </a:rPr>
              <a:t>	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39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77296" y="1817370"/>
            <a:ext cx="594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826613" y="2344064"/>
            <a:ext cx="352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lb</a:t>
            </a:r>
            <a:r>
              <a:rPr lang="en-US" sz="2000" b="1" dirty="0" smtClean="0">
                <a:solidFill>
                  <a:schemeClr val="accent1"/>
                </a:solidFill>
              </a:rPr>
              <a:t> = 454 g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g = </a:t>
            </a:r>
            <a:r>
              <a:rPr lang="en-US" sz="2000" b="1" dirty="0" smtClean="0">
                <a:solidFill>
                  <a:schemeClr val="accent1"/>
                </a:solidFill>
              </a:rPr>
              <a:t>0.0022 </a:t>
            </a:r>
            <a:r>
              <a:rPr lang="en-US" sz="2000" b="1" dirty="0" err="1" smtClean="0">
                <a:solidFill>
                  <a:schemeClr val="accent1"/>
                </a:solidFill>
              </a:rPr>
              <a:t>lbs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1562" y="3509925"/>
            <a:ext cx="69762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lb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454 g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130425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954699" y="4250589"/>
            <a:ext cx="1036309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.0022 </a:t>
            </a:r>
            <a:r>
              <a:rPr lang="en-US" b="1" dirty="0" err="1" smtClean="0">
                <a:solidFill>
                  <a:schemeClr val="accent1"/>
                </a:solidFill>
              </a:rPr>
              <a:t>lbs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g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122902" y="4592925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91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20664" y="1817370"/>
            <a:ext cx="859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11624" y="234406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 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lb</a:t>
            </a:r>
            <a:r>
              <a:rPr lang="en-US" sz="2000" b="1" dirty="0" smtClean="0">
                <a:solidFill>
                  <a:schemeClr val="accent1"/>
                </a:solidFill>
              </a:rPr>
              <a:t> = 454 g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g = </a:t>
            </a:r>
            <a:r>
              <a:rPr lang="en-US" sz="2000" b="1" dirty="0" smtClean="0">
                <a:solidFill>
                  <a:schemeClr val="accent1"/>
                </a:solidFill>
              </a:rPr>
              <a:t>0.0022 </a:t>
            </a:r>
            <a:r>
              <a:rPr lang="en-US" sz="2000" b="1" dirty="0" err="1" smtClean="0">
                <a:solidFill>
                  <a:schemeClr val="accent1"/>
                </a:solidFill>
              </a:rPr>
              <a:t>lbs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1562" y="3509925"/>
            <a:ext cx="69762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lb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454 g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130425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954699" y="4250589"/>
            <a:ext cx="1036309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.0022 </a:t>
            </a:r>
            <a:r>
              <a:rPr lang="en-US" b="1" dirty="0" err="1" smtClean="0">
                <a:solidFill>
                  <a:schemeClr val="accent1"/>
                </a:solidFill>
              </a:rPr>
              <a:t>lbs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g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122902" y="4592925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421767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092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20664" y="1817370"/>
            <a:ext cx="859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11624" y="234406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 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9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20664" y="1817370"/>
            <a:ext cx="859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11624" y="234406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 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3158554" y="2518724"/>
            <a:ext cx="321513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342696" y="1981989"/>
            <a:ext cx="321513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74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076215" y="2067934"/>
            <a:ext cx="85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20664" y="1817370"/>
            <a:ext cx="859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11624" y="234406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 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1552" y="1817370"/>
            <a:ext cx="1407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1659" y="2344064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19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20386" y="21026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3158554" y="2518724"/>
            <a:ext cx="321513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342696" y="1981989"/>
            <a:ext cx="321513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50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96" y="181874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g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781801" y="2067934"/>
            <a:ext cx="1149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4.7 </a:t>
            </a:r>
            <a:r>
              <a:rPr lang="en-US" sz="2800" b="1" dirty="0" err="1" smtClean="0"/>
              <a:t>lbs</a:t>
            </a:r>
            <a:endParaRPr lang="en-US" sz="2800" b="1" dirty="0"/>
          </a:p>
        </p:txBody>
      </p:sp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2150 grams =  ? pounds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23454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48400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20664" y="1817370"/>
            <a:ext cx="859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511624" y="234406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 g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514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5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1552" y="1817370"/>
            <a:ext cx="1407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2150 </a:t>
            </a:r>
            <a:r>
              <a:rPr lang="en-US" sz="2800" dirty="0" err="1" smtClean="0"/>
              <a:t>lbs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1659" y="2344064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454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196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20386" y="21026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3158554" y="2518724"/>
            <a:ext cx="321513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342696" y="1981989"/>
            <a:ext cx="321513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27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92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9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37503" y="1817370"/>
            <a:ext cx="758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feet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193028" y="2344064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12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5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37503" y="1817370"/>
            <a:ext cx="758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feet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193028" y="2344064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12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11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37503" y="1817370"/>
            <a:ext cx="758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feet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193028" y="2344064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1200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90801" y="3394710"/>
            <a:ext cx="22381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5280 </a:t>
            </a:r>
            <a:r>
              <a:rPr lang="en-US" sz="2000" b="1" dirty="0" err="1" smtClean="0">
                <a:solidFill>
                  <a:schemeClr val="accent1"/>
                </a:solidFill>
              </a:rPr>
              <a:t>ft</a:t>
            </a:r>
            <a:r>
              <a:rPr lang="en-US" sz="2000" b="1" dirty="0" smtClean="0">
                <a:solidFill>
                  <a:schemeClr val="accent1"/>
                </a:solidFill>
              </a:rPr>
              <a:t> = 1 mi	-&gt;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0610" y="3509925"/>
            <a:ext cx="85953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5280 </a:t>
            </a:r>
            <a:r>
              <a:rPr lang="en-US" b="1" dirty="0" err="1" smtClean="0">
                <a:solidFill>
                  <a:schemeClr val="accent1"/>
                </a:solidFill>
              </a:rPr>
              <a:t>ft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130425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12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90801" y="3394710"/>
            <a:ext cx="22381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5280 </a:t>
            </a:r>
            <a:r>
              <a:rPr lang="en-US" sz="2000" b="1" dirty="0" err="1" smtClean="0">
                <a:solidFill>
                  <a:schemeClr val="accent1"/>
                </a:solidFill>
              </a:rPr>
              <a:t>ft</a:t>
            </a:r>
            <a:r>
              <a:rPr lang="en-US" sz="2000" b="1" dirty="0" smtClean="0">
                <a:solidFill>
                  <a:schemeClr val="accent1"/>
                </a:solidFill>
              </a:rPr>
              <a:t> = 1 mi	-&gt;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0610" y="3509925"/>
            <a:ext cx="85953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5280 </a:t>
            </a:r>
            <a:r>
              <a:rPr lang="en-US" b="1" dirty="0" err="1" smtClean="0">
                <a:solidFill>
                  <a:schemeClr val="accent1"/>
                </a:solidFill>
              </a:rPr>
              <a:t>ft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130425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30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0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2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1001" y="3394710"/>
            <a:ext cx="178446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hr</a:t>
            </a:r>
            <a:r>
              <a:rPr lang="en-US" sz="2000" b="1" dirty="0" smtClean="0">
                <a:solidFill>
                  <a:schemeClr val="accent1"/>
                </a:solidFill>
              </a:rPr>
              <a:t>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mins</a:t>
            </a:r>
            <a:endParaRPr lang="en-US" sz="2000" b="1" dirty="0" smtClean="0">
              <a:solidFill>
                <a:schemeClr val="accent1"/>
              </a:solidFill>
            </a:endParaRP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min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secs</a:t>
            </a:r>
            <a:endParaRPr lang="en-US" sz="2000" b="1" dirty="0" smtClean="0">
              <a:solidFill>
                <a:schemeClr val="accent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54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10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hr</a:t>
            </a:r>
            <a:r>
              <a:rPr lang="en-US" sz="2000" b="1" dirty="0" smtClean="0">
                <a:solidFill>
                  <a:schemeClr val="accent1"/>
                </a:solidFill>
              </a:rPr>
              <a:t>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mins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min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secs</a:t>
            </a:r>
            <a:endParaRPr lang="en-US" sz="2000" b="1" dirty="0" smtClean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60336" y="3509925"/>
            <a:ext cx="93006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mins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975416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10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hr</a:t>
            </a:r>
            <a:r>
              <a:rPr lang="en-US" sz="2000" b="1" dirty="0" smtClean="0">
                <a:solidFill>
                  <a:schemeClr val="accent1"/>
                </a:solidFill>
              </a:rPr>
              <a:t>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mins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min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secs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60336" y="3509925"/>
            <a:ext cx="93006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mins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975416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75845" y="4286250"/>
            <a:ext cx="86594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min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958865" y="4628587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36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2457" y="181737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06649" y="2344064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10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hr</a:t>
            </a:r>
            <a:r>
              <a:rPr lang="en-US" sz="2000" b="1" dirty="0" smtClean="0">
                <a:solidFill>
                  <a:schemeClr val="accent1"/>
                </a:solidFill>
              </a:rPr>
              <a:t>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mins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min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secs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60336" y="3509925"/>
            <a:ext cx="93006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mins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975416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75845" y="4286250"/>
            <a:ext cx="86594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min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958865" y="4628587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165938" y="3909623"/>
            <a:ext cx="93006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mins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5281018" y="4251959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25458" y="3909622"/>
            <a:ext cx="86594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min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608478" y="4251958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80039" y="3907689"/>
            <a:ext cx="109998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3600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7980078" y="4250025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67600" y="399914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=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34900" y="4055821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X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533423" y="4303518"/>
            <a:ext cx="524642" cy="2057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6814942" y="3979012"/>
            <a:ext cx="524642" cy="2057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900210" y="181737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4673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3257550"/>
            <a:ext cx="9144000" cy="0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1001" y="3394710"/>
            <a:ext cx="22381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</a:t>
            </a:r>
            <a:r>
              <a:rPr lang="en-US" sz="2000" b="1" dirty="0" err="1" smtClean="0">
                <a:solidFill>
                  <a:schemeClr val="accent1"/>
                </a:solidFill>
              </a:rPr>
              <a:t>hr</a:t>
            </a:r>
            <a:r>
              <a:rPr lang="en-US" sz="2000" b="1" dirty="0" smtClean="0">
                <a:solidFill>
                  <a:schemeClr val="accent1"/>
                </a:solidFill>
              </a:rPr>
              <a:t>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mins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chemeClr val="accent1"/>
                </a:solidFill>
              </a:rPr>
              <a:t>1 min = 60 </a:t>
            </a:r>
            <a:r>
              <a:rPr lang="en-US" sz="2000" b="1" dirty="0" err="1" smtClean="0">
                <a:solidFill>
                  <a:schemeClr val="accent1"/>
                </a:solidFill>
              </a:rPr>
              <a:t>secs</a:t>
            </a:r>
            <a:r>
              <a:rPr lang="en-US" sz="2000" b="1" dirty="0" smtClean="0">
                <a:solidFill>
                  <a:schemeClr val="accent1"/>
                </a:solidFill>
              </a:rPr>
              <a:t>	-&gt;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60336" y="3509925"/>
            <a:ext cx="93006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mins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975416" y="3852261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75845" y="4286250"/>
            <a:ext cx="86594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min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958865" y="4628587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165938" y="3909623"/>
            <a:ext cx="93006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mins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5281018" y="4251959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25458" y="3909622"/>
            <a:ext cx="865943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min</a:t>
            </a: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60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608478" y="4251958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80039" y="3907689"/>
            <a:ext cx="109998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1 </a:t>
            </a:r>
            <a:r>
              <a:rPr lang="en-US" b="1" dirty="0" err="1" smtClean="0">
                <a:solidFill>
                  <a:schemeClr val="accent1"/>
                </a:solidFill>
              </a:rPr>
              <a:t>hr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3600 </a:t>
            </a:r>
            <a:r>
              <a:rPr lang="en-US" b="1" dirty="0" err="1" smtClean="0">
                <a:solidFill>
                  <a:schemeClr val="accent1"/>
                </a:solidFill>
              </a:rPr>
              <a:t>secs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7980078" y="4250025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67600" y="399914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=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34900" y="4055821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X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533423" y="4303518"/>
            <a:ext cx="524642" cy="2057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6814942" y="3979012"/>
            <a:ext cx="524642" cy="20574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8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900210" y="181737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4673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8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901553" y="181737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6016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7461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1743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660981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4197467" y="1960043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44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900210" y="181737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4673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66064" y="1885950"/>
            <a:ext cx="1025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?</a:t>
            </a:r>
            <a:r>
              <a:rPr lang="en-US" sz="2800" b="1" dirty="0" smtClean="0"/>
              <a:t>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60981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196124" y="1960043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53000" y="21026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245609" y="1885950"/>
            <a:ext cx="1965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1700 x 5280 </a:t>
            </a:r>
            <a:r>
              <a:rPr lang="en-US" sz="2400" dirty="0" err="1" smtClean="0"/>
              <a:t>ft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590496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5422392" y="2331720"/>
            <a:ext cx="16489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5"/>
          <p:cNvSpPr/>
          <p:nvPr/>
        </p:nvSpPr>
        <p:spPr>
          <a:xfrm>
            <a:off x="912927" y="308610"/>
            <a:ext cx="7315200" cy="685800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1700 miles/hour =  ? </a:t>
            </a:r>
            <a:r>
              <a:rPr lang="en-US" sz="3600" dirty="0"/>
              <a:t>f</a:t>
            </a:r>
            <a:r>
              <a:rPr lang="en-US" sz="3600" dirty="0" smtClean="0"/>
              <a:t>eet/sec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412" y="1818742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1700 mi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134" y="2345436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51304" y="2333092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0" y="1817370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5280 </a:t>
            </a:r>
            <a:r>
              <a:rPr lang="en-US" sz="2800" dirty="0" err="1" smtClean="0"/>
              <a:t>ft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62123" y="2344064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mi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2543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084859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900210" y="181737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1 </a:t>
            </a:r>
            <a:r>
              <a:rPr lang="en-US" sz="2800" dirty="0" err="1" smtClean="0"/>
              <a:t>hr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4673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746118" y="233172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00400" y="209169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173186" y="209443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401806" y="1885950"/>
            <a:ext cx="1589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2493 feet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48602" y="2306592"/>
            <a:ext cx="923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/>
              <a:t>1 sec</a:t>
            </a:r>
            <a:endParaRPr lang="en-US" sz="2800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526870" y="2333092"/>
            <a:ext cx="13885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90600" y="1981989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2363543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60981" y="2503170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196124" y="1960043"/>
            <a:ext cx="503892" cy="2057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53000" y="210266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245609" y="1885950"/>
            <a:ext cx="1965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1700 x 5280 </a:t>
            </a:r>
            <a:r>
              <a:rPr lang="en-US" sz="2400" dirty="0" err="1" smtClean="0"/>
              <a:t>ft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590496" y="2344064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3600 sec</a:t>
            </a:r>
            <a:endParaRPr lang="en-US" sz="28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5422392" y="2331720"/>
            <a:ext cx="16489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4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1160</Words>
  <Application>Microsoft Office PowerPoint</Application>
  <PresentationFormat>On-screen Show (16:9)</PresentationFormat>
  <Paragraphs>634</Paragraphs>
  <Slides>53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Units Conversion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Units Conversion</dc:title>
  <dc:creator>Maui</dc:creator>
  <cp:lastModifiedBy>Maui</cp:lastModifiedBy>
  <cp:revision>25</cp:revision>
  <dcterms:created xsi:type="dcterms:W3CDTF">2016-12-29T18:09:28Z</dcterms:created>
  <dcterms:modified xsi:type="dcterms:W3CDTF">2016-12-30T04:47:52Z</dcterms:modified>
</cp:coreProperties>
</file>