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9" r:id="rId4"/>
    <p:sldId id="258" r:id="rId5"/>
    <p:sldId id="260" r:id="rId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258" y="-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7EC9DC-8E95-48F4-B7BA-9DD0E7D3D5FE}" type="datetimeFigureOut">
              <a:rPr lang="en-US" smtClean="0"/>
              <a:t>4/10/2016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0F5C94-0308-4FC0-925E-167A0A67A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670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0F5C94-0308-4FC0-925E-167A0A67A06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7983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0F5C94-0308-4FC0-925E-167A0A67A06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015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BBD12-7E7A-4D3D-A31D-9A46CEC1090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9559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0F5C94-0308-4FC0-925E-167A0A67A06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357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C2E0-3EA2-49C9-A088-8D6BCF57400B}" type="datetimeFigureOut">
              <a:rPr lang="en-US" smtClean="0"/>
              <a:t>4/10/2016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43E0-BCB0-4FA3-BD79-AD57FB76D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145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C2E0-3EA2-49C9-A088-8D6BCF57400B}" type="datetimeFigureOut">
              <a:rPr lang="en-US" smtClean="0"/>
              <a:t>4/10/2016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43E0-BCB0-4FA3-BD79-AD57FB76D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468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C2E0-3EA2-49C9-A088-8D6BCF57400B}" type="datetimeFigureOut">
              <a:rPr lang="en-US" smtClean="0"/>
              <a:t>4/10/2016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43E0-BCB0-4FA3-BD79-AD57FB76D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485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C2E0-3EA2-49C9-A088-8D6BCF57400B}" type="datetimeFigureOut">
              <a:rPr lang="en-US" smtClean="0"/>
              <a:t>4/10/2016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43E0-BCB0-4FA3-BD79-AD57FB76D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412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C2E0-3EA2-49C9-A088-8D6BCF57400B}" type="datetimeFigureOut">
              <a:rPr lang="en-US" smtClean="0"/>
              <a:t>4/10/2016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43E0-BCB0-4FA3-BD79-AD57FB76D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047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C2E0-3EA2-49C9-A088-8D6BCF57400B}" type="datetimeFigureOut">
              <a:rPr lang="en-US" smtClean="0"/>
              <a:t>4/10/2016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43E0-BCB0-4FA3-BD79-AD57FB76D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697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C2E0-3EA2-49C9-A088-8D6BCF57400B}" type="datetimeFigureOut">
              <a:rPr lang="en-US" smtClean="0"/>
              <a:t>4/10/2016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43E0-BCB0-4FA3-BD79-AD57FB76D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958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C2E0-3EA2-49C9-A088-8D6BCF57400B}" type="datetimeFigureOut">
              <a:rPr lang="en-US" smtClean="0"/>
              <a:t>4/10/2016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43E0-BCB0-4FA3-BD79-AD57FB76D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660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C2E0-3EA2-49C9-A088-8D6BCF57400B}" type="datetimeFigureOut">
              <a:rPr lang="en-US" smtClean="0"/>
              <a:t>4/10/2016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43E0-BCB0-4FA3-BD79-AD57FB76D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733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C2E0-3EA2-49C9-A088-8D6BCF57400B}" type="datetimeFigureOut">
              <a:rPr lang="en-US" smtClean="0"/>
              <a:t>4/10/2016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43E0-BCB0-4FA3-BD79-AD57FB76D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110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C2E0-3EA2-49C9-A088-8D6BCF57400B}" type="datetimeFigureOut">
              <a:rPr lang="en-US" smtClean="0"/>
              <a:t>4/10/2016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43E0-BCB0-4FA3-BD79-AD57FB76D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407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27C2E0-3EA2-49C9-A088-8D6BCF57400B}" type="datetimeFigureOut">
              <a:rPr lang="en-US" smtClean="0"/>
              <a:t>4/10/2016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7443E0-BCB0-4FA3-BD79-AD57FB76D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732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Python Debugger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80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Python Debugger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Python module to help you debug your code</a:t>
            </a:r>
          </a:p>
          <a:p>
            <a:r>
              <a:rPr lang="en-US" dirty="0" smtClean="0"/>
              <a:t>Set </a:t>
            </a:r>
            <a:r>
              <a:rPr lang="en-US" b="1" dirty="0" smtClean="0"/>
              <a:t>break points </a:t>
            </a:r>
            <a:r>
              <a:rPr lang="en-US" dirty="0" smtClean="0"/>
              <a:t>in the code where you can:</a:t>
            </a:r>
          </a:p>
          <a:p>
            <a:pPr lvl="1"/>
            <a:r>
              <a:rPr lang="en-US" dirty="0" smtClean="0"/>
              <a:t>examine variables </a:t>
            </a:r>
          </a:p>
          <a:p>
            <a:pPr lvl="1"/>
            <a:r>
              <a:rPr lang="en-US" dirty="0" smtClean="0"/>
              <a:t>step forward line-by-line</a:t>
            </a:r>
          </a:p>
          <a:p>
            <a:pPr lvl="1"/>
            <a:r>
              <a:rPr lang="en-US" dirty="0" smtClean="0"/>
              <a:t>show code as it executes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05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533400" cy="51435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03909"/>
            <a:ext cx="7696200" cy="4737836"/>
          </a:xfrm>
        </p:spPr>
        <p:txBody>
          <a:bodyPr>
            <a:noAutofit/>
          </a:bodyPr>
          <a:lstStyle/>
          <a:p>
            <a:pPr marL="0" indent="0">
              <a:spcBef>
                <a:spcPts val="300"/>
              </a:spcBef>
              <a:buNone/>
              <a:tabLst>
                <a:tab pos="457200" algn="l"/>
                <a:tab pos="914400" algn="l"/>
                <a:tab pos="1371600" algn="l"/>
                <a:tab pos="1828800" algn="l"/>
              </a:tabLst>
            </a:pPr>
            <a:r>
              <a:rPr lang="en-US" sz="1400" b="1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400" b="1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mport </a:t>
            </a:r>
            <a:r>
              <a:rPr lang="en-US" sz="1400" b="1" dirty="0" err="1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pdb</a:t>
            </a:r>
            <a:endParaRPr lang="en-US" sz="1400" b="1" dirty="0" smtClean="0">
              <a:solidFill>
                <a:schemeClr val="accent1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spcBef>
                <a:spcPts val="300"/>
              </a:spcBef>
              <a:buNone/>
              <a:tabLst>
                <a:tab pos="457200" algn="l"/>
                <a:tab pos="914400" algn="l"/>
                <a:tab pos="1371600" algn="l"/>
                <a:tab pos="1828800" algn="l"/>
              </a:tabLst>
            </a:pP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spcBef>
                <a:spcPts val="300"/>
              </a:spcBef>
              <a:buNone/>
              <a:tabLst>
                <a:tab pos="457200" algn="l"/>
                <a:tab pos="914400" algn="l"/>
                <a:tab pos="1371600" algn="l"/>
                <a:tab pos="1828800" algn="l"/>
              </a:tabLst>
            </a:pP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def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transform(x, y):</a:t>
            </a:r>
          </a:p>
          <a:p>
            <a:pPr marL="0" indent="0">
              <a:spcBef>
                <a:spcPts val="300"/>
              </a:spcBef>
              <a:buNone/>
              <a:tabLst>
                <a:tab pos="457200" algn="l"/>
                <a:tab pos="914400" algn="l"/>
                <a:tab pos="1371600" algn="l"/>
                <a:tab pos="1828800" algn="l"/>
              </a:tabLst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	z = x + y</a:t>
            </a:r>
          </a:p>
          <a:p>
            <a:pPr marL="0" indent="0">
              <a:spcBef>
                <a:spcPts val="300"/>
              </a:spcBef>
              <a:buNone/>
              <a:tabLst>
                <a:tab pos="457200" algn="l"/>
                <a:tab pos="914400" algn="l"/>
                <a:tab pos="1371600" algn="l"/>
                <a:tab pos="1828800" algn="l"/>
              </a:tabLst>
            </a:pP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spcBef>
                <a:spcPts val="300"/>
              </a:spcBef>
              <a:buNone/>
              <a:tabLst>
                <a:tab pos="457200" algn="l"/>
                <a:tab pos="914400" algn="l"/>
                <a:tab pos="1371600" algn="l"/>
                <a:tab pos="1828800" algn="l"/>
              </a:tabLst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z = 5</a:t>
            </a:r>
          </a:p>
          <a:p>
            <a:pPr marL="0" indent="0">
              <a:spcBef>
                <a:spcPts val="300"/>
              </a:spcBef>
              <a:buNone/>
              <a:tabLst>
                <a:tab pos="457200" algn="l"/>
                <a:tab pos="914400" algn="l"/>
                <a:tab pos="1371600" algn="l"/>
                <a:tab pos="1828800" algn="l"/>
              </a:tabLst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x = 50</a:t>
            </a:r>
          </a:p>
          <a:p>
            <a:pPr marL="0" indent="0">
              <a:spcBef>
                <a:spcPts val="300"/>
              </a:spcBef>
              <a:buNone/>
              <a:tabLst>
                <a:tab pos="457200" algn="l"/>
                <a:tab pos="914400" algn="l"/>
                <a:tab pos="1371600" algn="l"/>
                <a:tab pos="1828800" algn="l"/>
              </a:tabLst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y = 60</a:t>
            </a:r>
          </a:p>
          <a:p>
            <a:pPr marL="0" indent="0">
              <a:spcBef>
                <a:spcPts val="300"/>
              </a:spcBef>
              <a:buNone/>
              <a:tabLst>
                <a:tab pos="457200" algn="l"/>
                <a:tab pos="914400" algn="l"/>
                <a:tab pos="1371600" algn="l"/>
                <a:tab pos="1828800" algn="l"/>
              </a:tabLst>
            </a:pPr>
            <a:r>
              <a:rPr lang="en-US" sz="1400" b="1" dirty="0" err="1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pdb.set_trace</a:t>
            </a:r>
            <a:r>
              <a:rPr lang="en-US" sz="1400" b="1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()</a:t>
            </a:r>
          </a:p>
          <a:p>
            <a:pPr marL="0" indent="0">
              <a:spcBef>
                <a:spcPts val="300"/>
              </a:spcBef>
              <a:buNone/>
              <a:tabLst>
                <a:tab pos="457200" algn="l"/>
                <a:tab pos="914400" algn="l"/>
                <a:tab pos="1371600" algn="l"/>
                <a:tab pos="1828800" algn="l"/>
              </a:tabLst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transform(5, 10)</a:t>
            </a:r>
          </a:p>
          <a:p>
            <a:pPr marL="0" indent="0">
              <a:spcBef>
                <a:spcPts val="300"/>
              </a:spcBef>
              <a:buNone/>
              <a:tabLst>
                <a:tab pos="457200" algn="l"/>
                <a:tab pos="914400" algn="l"/>
                <a:tab pos="1371600" algn="l"/>
                <a:tab pos="1828800" algn="l"/>
              </a:tabLst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print('z = ' +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str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(z))</a:t>
            </a:r>
            <a:endParaRPr lang="en-US" sz="14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884" y="114300"/>
            <a:ext cx="457200" cy="3100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300"/>
              </a:spcBef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</a:p>
          <a:p>
            <a:pPr algn="r">
              <a:spcBef>
                <a:spcPts val="300"/>
              </a:spcBef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r>
          </a:p>
          <a:p>
            <a:pPr algn="r">
              <a:spcBef>
                <a:spcPts val="300"/>
              </a:spcBef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</a:p>
          <a:p>
            <a:pPr algn="r">
              <a:spcBef>
                <a:spcPts val="300"/>
              </a:spcBef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4</a:t>
            </a:r>
          </a:p>
          <a:p>
            <a:pPr algn="r">
              <a:spcBef>
                <a:spcPts val="300"/>
              </a:spcBef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5</a:t>
            </a:r>
          </a:p>
          <a:p>
            <a:pPr algn="r">
              <a:spcBef>
                <a:spcPts val="300"/>
              </a:spcBef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6</a:t>
            </a:r>
          </a:p>
          <a:p>
            <a:pPr algn="r">
              <a:spcBef>
                <a:spcPts val="300"/>
              </a:spcBef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7</a:t>
            </a:r>
          </a:p>
          <a:p>
            <a:pPr algn="r">
              <a:spcBef>
                <a:spcPts val="300"/>
              </a:spcBef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r>
          </a:p>
          <a:p>
            <a:pPr algn="r">
              <a:spcBef>
                <a:spcPts val="300"/>
              </a:spcBef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9</a:t>
            </a:r>
          </a:p>
          <a:p>
            <a:pPr algn="r">
              <a:spcBef>
                <a:spcPts val="300"/>
              </a:spcBef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10</a:t>
            </a:r>
          </a:p>
          <a:p>
            <a:pPr algn="r">
              <a:spcBef>
                <a:spcPts val="300"/>
              </a:spcBef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11</a:t>
            </a:r>
          </a:p>
          <a:p>
            <a:pPr algn="r">
              <a:spcBef>
                <a:spcPts val="300"/>
              </a:spcBef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28566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32748" y="978277"/>
            <a:ext cx="5934510" cy="3862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371600">
              <a:spcBef>
                <a:spcPts val="600"/>
              </a:spcBef>
            </a:pPr>
            <a:r>
              <a:rPr lang="en-US" sz="2000" dirty="0"/>
              <a:t>n</a:t>
            </a:r>
            <a:r>
              <a:rPr lang="en-US" sz="2000" dirty="0" smtClean="0"/>
              <a:t>	execute next line</a:t>
            </a:r>
          </a:p>
          <a:p>
            <a:pPr defTabSz="1371600">
              <a:spcBef>
                <a:spcPts val="600"/>
              </a:spcBef>
            </a:pPr>
            <a:r>
              <a:rPr lang="en-US" sz="2000" dirty="0"/>
              <a:t>c</a:t>
            </a:r>
            <a:r>
              <a:rPr lang="en-US" sz="2000" dirty="0" smtClean="0"/>
              <a:t>	complete execution</a:t>
            </a:r>
          </a:p>
          <a:p>
            <a:pPr defTabSz="1371600">
              <a:spcBef>
                <a:spcPts val="600"/>
              </a:spcBef>
            </a:pPr>
            <a:r>
              <a:rPr lang="en-US" sz="2000" dirty="0"/>
              <a:t>l</a:t>
            </a:r>
            <a:r>
              <a:rPr lang="en-US" sz="2000" dirty="0" smtClean="0"/>
              <a:t>	list 3 lines before and after current line</a:t>
            </a:r>
          </a:p>
          <a:p>
            <a:pPr defTabSz="1371600">
              <a:spcBef>
                <a:spcPts val="600"/>
              </a:spcBef>
            </a:pPr>
            <a:r>
              <a:rPr lang="en-US" sz="2000" dirty="0"/>
              <a:t>s</a:t>
            </a:r>
            <a:r>
              <a:rPr lang="en-US" sz="2000" dirty="0" smtClean="0"/>
              <a:t> 	step into function call</a:t>
            </a:r>
          </a:p>
          <a:p>
            <a:pPr defTabSz="1371600">
              <a:spcBef>
                <a:spcPts val="600"/>
              </a:spcBef>
            </a:pPr>
            <a:r>
              <a:rPr lang="en-US" sz="2000" dirty="0"/>
              <a:t>b</a:t>
            </a:r>
            <a:r>
              <a:rPr lang="en-US" sz="2000" dirty="0" smtClean="0"/>
              <a:t>	show list of all break points</a:t>
            </a:r>
          </a:p>
          <a:p>
            <a:pPr defTabSz="1371600">
              <a:spcBef>
                <a:spcPts val="600"/>
              </a:spcBef>
            </a:pPr>
            <a:r>
              <a:rPr lang="en-US" sz="2000" dirty="0"/>
              <a:t>b</a:t>
            </a:r>
            <a:r>
              <a:rPr lang="en-US" sz="2000" dirty="0" smtClean="0"/>
              <a:t>[</a:t>
            </a:r>
            <a:r>
              <a:rPr lang="en-US" sz="2000" dirty="0" err="1" smtClean="0"/>
              <a:t>int</a:t>
            </a:r>
            <a:r>
              <a:rPr lang="en-US" sz="2000" dirty="0" smtClean="0"/>
              <a:t>]	set break point at line number (</a:t>
            </a:r>
            <a:r>
              <a:rPr lang="en-US" sz="2000" dirty="0" err="1" smtClean="0"/>
              <a:t>eg</a:t>
            </a:r>
            <a:r>
              <a:rPr lang="en-US" sz="2000" dirty="0" smtClean="0"/>
              <a:t>. b10)</a:t>
            </a:r>
            <a:endParaRPr lang="en-US" sz="2000" dirty="0" smtClean="0"/>
          </a:p>
          <a:p>
            <a:pPr defTabSz="1371600">
              <a:spcBef>
                <a:spcPts val="600"/>
              </a:spcBef>
            </a:pPr>
            <a:r>
              <a:rPr lang="en-US" sz="2000" dirty="0"/>
              <a:t>b</a:t>
            </a:r>
            <a:r>
              <a:rPr lang="en-US" sz="2000" dirty="0" smtClean="0"/>
              <a:t> </a:t>
            </a:r>
            <a:r>
              <a:rPr lang="en-US" sz="2000" dirty="0" smtClean="0"/>
              <a:t>[</a:t>
            </a:r>
            <a:r>
              <a:rPr lang="en-US" sz="2000" dirty="0" err="1" smtClean="0"/>
              <a:t>func</a:t>
            </a:r>
            <a:r>
              <a:rPr lang="en-US" sz="2000" dirty="0" smtClean="0"/>
              <a:t>]	break at function name</a:t>
            </a:r>
          </a:p>
          <a:p>
            <a:pPr defTabSz="1371600">
              <a:spcBef>
                <a:spcPts val="600"/>
              </a:spcBef>
            </a:pPr>
            <a:r>
              <a:rPr lang="en-US" sz="2000" dirty="0"/>
              <a:t>c</a:t>
            </a:r>
            <a:r>
              <a:rPr lang="en-US" sz="2000" dirty="0" smtClean="0"/>
              <a:t>l	clear all break points</a:t>
            </a:r>
          </a:p>
          <a:p>
            <a:pPr defTabSz="1371600">
              <a:spcBef>
                <a:spcPts val="600"/>
              </a:spcBef>
            </a:pPr>
            <a:r>
              <a:rPr lang="en-US" sz="2000" dirty="0"/>
              <a:t>c</a:t>
            </a:r>
            <a:r>
              <a:rPr lang="en-US" sz="2000" dirty="0" smtClean="0"/>
              <a:t>l[</a:t>
            </a:r>
            <a:r>
              <a:rPr lang="en-US" sz="2000" dirty="0" err="1" smtClean="0"/>
              <a:t>int</a:t>
            </a:r>
            <a:r>
              <a:rPr lang="en-US" sz="2000" dirty="0" smtClean="0"/>
              <a:t>]	clear break point at line number (</a:t>
            </a:r>
            <a:r>
              <a:rPr lang="en-US" sz="2000" dirty="0" err="1" smtClean="0"/>
              <a:t>eg</a:t>
            </a:r>
            <a:r>
              <a:rPr lang="en-US" sz="2000" dirty="0" smtClean="0"/>
              <a:t>. cl10)</a:t>
            </a:r>
          </a:p>
          <a:p>
            <a:pPr defTabSz="1371600">
              <a:spcBef>
                <a:spcPts val="600"/>
              </a:spcBef>
            </a:pPr>
            <a:r>
              <a:rPr lang="en-US" sz="2000" dirty="0"/>
              <a:t>p</a:t>
            </a:r>
            <a:r>
              <a:rPr lang="en-US" sz="2000" dirty="0" smtClean="0"/>
              <a:t>	print</a:t>
            </a:r>
            <a:endParaRPr lang="en-US" sz="20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33351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Debugger at Command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87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 smtClean="0"/>
              <a:t>https://github.com/joeyajames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9391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1274</TotalTime>
  <Words>63</Words>
  <Application>Microsoft Office PowerPoint</Application>
  <PresentationFormat>On-screen Show (16:9)</PresentationFormat>
  <Paragraphs>46</Paragraphs>
  <Slides>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Python Debugger</vt:lpstr>
      <vt:lpstr>Python Debugger</vt:lpstr>
      <vt:lpstr>PowerPoint Presentation</vt:lpstr>
      <vt:lpstr>Debugger at Command Line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Python Debugger</dc:title>
  <dc:creator>Maui</dc:creator>
  <cp:lastModifiedBy>Maui</cp:lastModifiedBy>
  <cp:revision>9</cp:revision>
  <dcterms:created xsi:type="dcterms:W3CDTF">2016-04-10T20:37:00Z</dcterms:created>
  <dcterms:modified xsi:type="dcterms:W3CDTF">2016-04-11T17:51:19Z</dcterms:modified>
</cp:coreProperties>
</file>