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7" r:id="rId2"/>
    <p:sldId id="257" r:id="rId3"/>
    <p:sldId id="259" r:id="rId4"/>
    <p:sldId id="258" r:id="rId5"/>
    <p:sldId id="263" r:id="rId6"/>
    <p:sldId id="264" r:id="rId7"/>
    <p:sldId id="265" r:id="rId8"/>
    <p:sldId id="268" r:id="rId9"/>
    <p:sldId id="272" r:id="rId10"/>
    <p:sldId id="269" r:id="rId11"/>
    <p:sldId id="270" r:id="rId12"/>
    <p:sldId id="271" r:id="rId13"/>
    <p:sldId id="273" r:id="rId14"/>
    <p:sldId id="297" r:id="rId15"/>
    <p:sldId id="281" r:id="rId16"/>
    <p:sldId id="274" r:id="rId17"/>
    <p:sldId id="277" r:id="rId18"/>
    <p:sldId id="282" r:id="rId19"/>
    <p:sldId id="284" r:id="rId20"/>
    <p:sldId id="283" r:id="rId21"/>
    <p:sldId id="285" r:id="rId22"/>
    <p:sldId id="286" r:id="rId23"/>
    <p:sldId id="278" r:id="rId24"/>
    <p:sldId id="288" r:id="rId25"/>
    <p:sldId id="280" r:id="rId26"/>
    <p:sldId id="279" r:id="rId27"/>
    <p:sldId id="289" r:id="rId28"/>
    <p:sldId id="291" r:id="rId29"/>
    <p:sldId id="292" r:id="rId30"/>
    <p:sldId id="290" r:id="rId31"/>
    <p:sldId id="293" r:id="rId32"/>
    <p:sldId id="294" r:id="rId33"/>
    <p:sldId id="295" r:id="rId34"/>
    <p:sldId id="296" r:id="rId35"/>
    <p:sldId id="298" r:id="rId3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5" autoAdjust="0"/>
    <p:restoredTop sz="94660"/>
  </p:normalViewPr>
  <p:slideViewPr>
    <p:cSldViewPr>
      <p:cViewPr varScale="1">
        <p:scale>
          <a:sx n="111" d="100"/>
          <a:sy n="111" d="100"/>
        </p:scale>
        <p:origin x="-778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40DA1-9241-42A7-8ACB-DD393624BEB3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AECDC-3653-4544-9F72-427D481AA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6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65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4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31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19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9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46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28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165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87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78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48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1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4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88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4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405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598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5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AECDC-3653-4544-9F72-427D481AA1D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8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15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6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1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4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0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9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3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D4563-FD95-4F94-B919-E42770E263F0}" type="datetimeFigureOut">
              <a:rPr lang="en-US" smtClean="0"/>
              <a:t>12/25/2017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0674E-4595-4773-B734-BD579F900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Linked Lists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48000" y="2419350"/>
            <a:ext cx="3165231" cy="15240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00915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data</a:t>
              </a:r>
              <a:endParaRPr lang="en-US" sz="3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595038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next</a:t>
              </a:r>
              <a:endParaRPr lang="en-US" sz="32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71342" y="702856"/>
              <a:ext cx="576408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/>
                <a:t>17</a:t>
              </a:r>
              <a:endParaRPr lang="en-US" sz="54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410201" y="3257550"/>
            <a:ext cx="1737966" cy="1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8229600" cy="15275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dirty="0" smtClean="0"/>
              <a:t>Every Node has 2 parts: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accent1"/>
                </a:solidFill>
              </a:rPr>
              <a:t>data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 smtClean="0"/>
              <a:t>and a pointer to the </a:t>
            </a:r>
            <a:r>
              <a:rPr lang="en-US" sz="4000" b="1" dirty="0" smtClean="0">
                <a:solidFill>
                  <a:schemeClr val="accent1"/>
                </a:solidFill>
              </a:rPr>
              <a:t>next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 smtClean="0"/>
              <a:t>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3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381000" y="1885950"/>
            <a:ext cx="2667000" cy="3048000"/>
          </a:xfrm>
          <a:prstGeom prst="ellipse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039972" y="1485840"/>
            <a:ext cx="1289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Root node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9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780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5289786" y="563395"/>
            <a:ext cx="2635014" cy="34561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 smtClean="0"/>
              <a:t>List Operations:</a:t>
            </a: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err="1" smtClean="0"/>
              <a:t>get_size</a:t>
            </a:r>
            <a:r>
              <a:rPr lang="en-US" sz="2400" dirty="0" smtClean="0"/>
              <a:t>()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/>
              <a:t>find(data)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/>
              <a:t>add(data)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/>
              <a:t>remove(data)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print_list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()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sort()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524000" y="563395"/>
            <a:ext cx="2635014" cy="398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b="1" u="sng" dirty="0" smtClean="0"/>
              <a:t>Node Operations:</a:t>
            </a: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 smtClean="0"/>
              <a:t>get_next</a:t>
            </a:r>
            <a:r>
              <a:rPr lang="en-US" sz="2400" dirty="0" smtClean="0"/>
              <a:t>()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 smtClean="0"/>
              <a:t>set_next</a:t>
            </a:r>
            <a:r>
              <a:rPr lang="en-US" sz="2400" dirty="0" smtClean="0"/>
              <a:t>(node)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 smtClean="0"/>
              <a:t>get_data</a:t>
            </a:r>
            <a:r>
              <a:rPr lang="en-US" sz="2400" dirty="0" smtClean="0"/>
              <a:t>()</a:t>
            </a: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 smtClean="0"/>
              <a:t>set_data</a:t>
            </a:r>
            <a:r>
              <a:rPr lang="en-US" sz="2400" dirty="0" smtClean="0"/>
              <a:t>(data</a:t>
            </a:r>
            <a:r>
              <a:rPr lang="en-US" sz="2400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/>
              <a:t>h</a:t>
            </a:r>
            <a:r>
              <a:rPr lang="en-US" sz="2400" dirty="0" err="1" smtClean="0"/>
              <a:t>as_next</a:t>
            </a:r>
            <a:r>
              <a:rPr lang="en-US" sz="2400" dirty="0" smtClean="0"/>
              <a:t>()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t</a:t>
            </a:r>
            <a:r>
              <a:rPr lang="en-US" sz="2400" dirty="0" err="1" smtClean="0">
                <a:solidFill>
                  <a:schemeClr val="bg1">
                    <a:lumMod val="65000"/>
                  </a:schemeClr>
                </a:solidFill>
              </a:rPr>
              <a:t>o_string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()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8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447722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</a:t>
            </a:r>
            <a:r>
              <a:rPr lang="en-US" sz="2800" dirty="0" smtClean="0"/>
              <a:t>dd(10)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34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69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stCxn id="29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447722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</a:t>
            </a:r>
            <a:r>
              <a:rPr lang="en-US" sz="2800" dirty="0" smtClean="0"/>
              <a:t>dd(10)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sp>
        <p:nvSpPr>
          <p:cNvPr id="39" name="Oval 38"/>
          <p:cNvSpPr/>
          <p:nvPr/>
        </p:nvSpPr>
        <p:spPr>
          <a:xfrm>
            <a:off x="1790700" y="1586762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stCxn id="29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447722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</a:t>
            </a:r>
            <a:r>
              <a:rPr lang="en-US" sz="2800" dirty="0" smtClean="0"/>
              <a:t>dd(10)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1460190" y="1654966"/>
            <a:ext cx="384603" cy="145018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5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18042" y="547360"/>
            <a:ext cx="0" cy="50039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2244" y="1142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447722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</a:t>
            </a:r>
            <a:r>
              <a:rPr lang="en-US" sz="2800" dirty="0" smtClean="0"/>
              <a:t>dd(10)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1460190" y="1654966"/>
            <a:ext cx="384603" cy="145018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4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18042" y="547360"/>
            <a:ext cx="0" cy="50039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2244" y="1142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543300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remove(5)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1460190" y="1654966"/>
            <a:ext cx="384603" cy="145018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7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18042" y="547360"/>
            <a:ext cx="0" cy="50039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2244" y="1142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543300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remove(5)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>
            <a:off x="1844794" y="1654966"/>
            <a:ext cx="1698506" cy="145018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28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data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next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</a:t>
              </a:r>
              <a:endPara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18042" y="547360"/>
            <a:ext cx="0" cy="50039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2244" y="1142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543300" y="124780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remove(5)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304800" y="1047750"/>
            <a:ext cx="2057400" cy="990600"/>
            <a:chOff x="304800" y="361950"/>
            <a:chExt cx="2057400" cy="990600"/>
          </a:xfrm>
        </p:grpSpPr>
        <p:sp>
          <p:nvSpPr>
            <p:cNvPr id="31" name="Rounded Rectangle 30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34" name="Straight Connector 33"/>
            <p:cNvCxnSpPr>
              <a:stCxn id="31" idx="0"/>
              <a:endCxn id="31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58975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10</a:t>
              </a:r>
              <a:endParaRPr lang="en-US" sz="4000" dirty="0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>
            <a:off x="1844794" y="1654966"/>
            <a:ext cx="1698506" cy="145018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03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Doubly </a:t>
            </a:r>
            <a:b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Linked Lists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9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12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79757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15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8229600" cy="15275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Regular</a:t>
            </a:r>
            <a:r>
              <a:rPr lang="en-US" dirty="0" smtClean="0"/>
              <a:t> Linked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5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48000" y="2571750"/>
            <a:ext cx="3200400" cy="1316683"/>
            <a:chOff x="304800" y="361950"/>
            <a:chExt cx="2080260" cy="1141125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41195" y="361950"/>
              <a:ext cx="600915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data</a:t>
              </a:r>
              <a:endParaRPr lang="en-US" sz="3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90022" y="361950"/>
              <a:ext cx="595038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next</a:t>
              </a:r>
              <a:endParaRPr lang="en-US" sz="32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790700" y="361950"/>
              <a:ext cx="0" cy="99060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55336" y="702856"/>
              <a:ext cx="576408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/>
                <a:t>23</a:t>
              </a:r>
              <a:endParaRPr lang="en-US" sz="54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832764" y="3333750"/>
            <a:ext cx="1280767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8229600" cy="1527572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dirty="0" smtClean="0"/>
              <a:t>Every Node has 3 parts: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accent1"/>
                </a:solidFill>
              </a:rPr>
              <a:t>data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 smtClean="0"/>
              <a:t>and pointers to </a:t>
            </a:r>
            <a:br>
              <a:rPr lang="en-US" sz="4000" dirty="0" smtClean="0"/>
            </a:br>
            <a:r>
              <a:rPr lang="en-US" sz="4000" b="1" dirty="0" smtClean="0">
                <a:solidFill>
                  <a:schemeClr val="accent1"/>
                </a:solidFill>
              </a:rPr>
              <a:t>previous</a:t>
            </a:r>
            <a:r>
              <a:rPr lang="en-US" sz="4000" dirty="0" smtClean="0"/>
              <a:t> and </a:t>
            </a:r>
            <a:r>
              <a:rPr lang="en-US" sz="4000" b="1" dirty="0" smtClean="0">
                <a:solidFill>
                  <a:schemeClr val="accent1"/>
                </a:solidFill>
              </a:rPr>
              <a:t>next</a:t>
            </a:r>
            <a:r>
              <a:rPr lang="en-US" sz="4000" dirty="0" smtClean="0">
                <a:solidFill>
                  <a:schemeClr val="accent1"/>
                </a:solidFill>
              </a:rPr>
              <a:t> </a:t>
            </a:r>
            <a:r>
              <a:rPr lang="en-US" sz="4000" dirty="0" smtClean="0"/>
              <a:t>Nodes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0" y="2571750"/>
            <a:ext cx="925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prev</a:t>
            </a:r>
            <a:endParaRPr lang="en-US" sz="32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09800" y="3333750"/>
            <a:ext cx="1295400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38600" y="2571750"/>
            <a:ext cx="0" cy="11430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457200" y="424815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dirty="0" smtClean="0"/>
              <a:t>Doubly Linked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088681" y="2419350"/>
            <a:ext cx="1295" cy="6858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86966" y="2014045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424815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dirty="0" smtClean="0"/>
              <a:t>Doubly Linked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1333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Doubly Linked List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Delete Node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0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1333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Doubly Linked List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Delete Node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2493818" y="3562350"/>
            <a:ext cx="1006593" cy="0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3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1333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Doubly Linked List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Delete Node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rc 3"/>
          <p:cNvSpPr/>
          <p:nvPr/>
        </p:nvSpPr>
        <p:spPr>
          <a:xfrm>
            <a:off x="2498607" y="2495550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0800000">
            <a:off x="2514601" y="3333749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1817115" y="4122379"/>
            <a:ext cx="1294" cy="6072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85537" y="4690705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prev</a:t>
            </a:r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1333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Doubly Linked List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Delete Node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rc 3"/>
          <p:cNvSpPr/>
          <p:nvPr/>
        </p:nvSpPr>
        <p:spPr>
          <a:xfrm>
            <a:off x="2498607" y="2495550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0800000">
            <a:off x="2514601" y="3333749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7303515" y="4128305"/>
            <a:ext cx="1294" cy="6072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975176" y="4696631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next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65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2087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10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876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200174" y="335842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23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35078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91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8194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84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519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6642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6200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732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7</a:t>
            </a:r>
            <a:endParaRPr lang="en-US" sz="40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2418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924800" y="34861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1817115" y="4122379"/>
            <a:ext cx="1294" cy="6072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85537" y="4690705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prev</a:t>
            </a:r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62510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562600" y="3867150"/>
            <a:ext cx="10827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62000" y="3105150"/>
            <a:ext cx="20574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465590" y="3105150"/>
            <a:ext cx="64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2177814" y="3105150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next</a:t>
            </a:r>
            <a:endParaRPr lang="en-US" sz="2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21336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586817" y="335842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55" name="TextBox 54"/>
          <p:cNvSpPr txBox="1"/>
          <p:nvPr/>
        </p:nvSpPr>
        <p:spPr>
          <a:xfrm>
            <a:off x="764650" y="3105150"/>
            <a:ext cx="648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prev</a:t>
            </a:r>
            <a:endParaRPr lang="en-US" sz="20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447800" y="3105150"/>
            <a:ext cx="0" cy="9906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498607" y="3562350"/>
            <a:ext cx="100659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021773" y="3806943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457200" y="1333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Doubly Linked List</a:t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Delete Node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rc 3"/>
          <p:cNvSpPr/>
          <p:nvPr/>
        </p:nvSpPr>
        <p:spPr>
          <a:xfrm>
            <a:off x="2498607" y="2495550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0800000">
            <a:off x="2514601" y="3333749"/>
            <a:ext cx="4146786" cy="1371600"/>
          </a:xfrm>
          <a:prstGeom prst="arc">
            <a:avLst>
              <a:gd name="adj1" fmla="val 10926314"/>
              <a:gd name="adj2" fmla="val 21382891"/>
            </a:avLst>
          </a:prstGeom>
          <a:ln w="50800">
            <a:solidFill>
              <a:srgbClr val="FF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505200" y="3105150"/>
            <a:ext cx="2057400" cy="990600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895600" y="196215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p</a:t>
            </a:r>
            <a:r>
              <a:rPr lang="en-US" sz="2800" dirty="0" err="1" smtClean="0"/>
              <a:t>rev.set_next</a:t>
            </a:r>
            <a:r>
              <a:rPr lang="en-US" sz="2800" dirty="0" smtClean="0"/>
              <a:t>(next)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2895600" y="462915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next.set_prev</a:t>
            </a:r>
            <a:r>
              <a:rPr lang="en-US" sz="2800" dirty="0" smtClean="0"/>
              <a:t>(</a:t>
            </a:r>
            <a:r>
              <a:rPr lang="en-US" sz="2800" dirty="0" err="1" smtClean="0"/>
              <a:t>prev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cxnSp>
        <p:nvCxnSpPr>
          <p:cNvPr id="59" name="Straight Arrow Connector 58"/>
          <p:cNvCxnSpPr/>
          <p:nvPr/>
        </p:nvCxnSpPr>
        <p:spPr>
          <a:xfrm flipH="1" flipV="1">
            <a:off x="7303515" y="4128305"/>
            <a:ext cx="1294" cy="6072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975176" y="4696631"/>
            <a:ext cx="64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next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622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21069" y="3409950"/>
            <a:ext cx="3200400" cy="1316683"/>
            <a:chOff x="304800" y="361950"/>
            <a:chExt cx="2080260" cy="1141125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41195" y="361950"/>
              <a:ext cx="600915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data</a:t>
              </a:r>
              <a:endParaRPr lang="en-US" sz="3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90022" y="361950"/>
              <a:ext cx="595038" cy="380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next</a:t>
              </a:r>
              <a:endParaRPr lang="en-US" sz="32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790700" y="361950"/>
              <a:ext cx="0" cy="99060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55336" y="702856"/>
              <a:ext cx="576408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/>
                <a:t>23</a:t>
              </a:r>
              <a:endParaRPr lang="en-US" sz="54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805833" y="4171950"/>
            <a:ext cx="1280767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21069" y="3409950"/>
            <a:ext cx="925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prev</a:t>
            </a:r>
            <a:endParaRPr lang="en-US" sz="32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182869" y="4171950"/>
            <a:ext cx="1295400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11669" y="3409950"/>
            <a:ext cx="0" cy="11430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15815" y="636587"/>
            <a:ext cx="8229600" cy="25447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Advantages</a:t>
            </a:r>
            <a:r>
              <a:rPr lang="en-US" dirty="0"/>
              <a:t> over regular (singly) linked </a:t>
            </a:r>
            <a:r>
              <a:rPr lang="en-US" dirty="0" smtClean="0"/>
              <a:t>lists:</a:t>
            </a:r>
          </a:p>
          <a:p>
            <a:r>
              <a:rPr lang="en-US" sz="2800" dirty="0" smtClean="0"/>
              <a:t>Can </a:t>
            </a:r>
            <a:r>
              <a:rPr lang="en-US" sz="2800" dirty="0"/>
              <a:t>iterate the list </a:t>
            </a:r>
            <a:r>
              <a:rPr lang="en-US" sz="2800" dirty="0" smtClean="0"/>
              <a:t>in either direction</a:t>
            </a:r>
          </a:p>
          <a:p>
            <a:r>
              <a:rPr lang="en-US" sz="2800" dirty="0" smtClean="0"/>
              <a:t>Can </a:t>
            </a:r>
            <a:r>
              <a:rPr lang="en-US" sz="2800" dirty="0"/>
              <a:t>delete </a:t>
            </a:r>
            <a:r>
              <a:rPr lang="en-US" sz="2800" dirty="0" smtClean="0"/>
              <a:t>a node </a:t>
            </a:r>
            <a:r>
              <a:rPr lang="en-US" sz="2800" dirty="0"/>
              <a:t>without iterating through the list (if given a pointer to the node)</a:t>
            </a:r>
          </a:p>
        </p:txBody>
      </p:sp>
    </p:spTree>
    <p:extLst>
      <p:ext uri="{BB962C8B-B14F-4D97-AF65-F5344CB8AC3E}">
        <p14:creationId xmlns:p14="http://schemas.microsoft.com/office/powerpoint/2010/main" val="38226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Circular Linked Lists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82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9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12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79757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15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8229600" cy="15275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Regular</a:t>
            </a:r>
            <a:r>
              <a:rPr lang="en-US" dirty="0" smtClean="0"/>
              <a:t> Linked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9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12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79757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15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788393" y="3752850"/>
            <a:ext cx="0" cy="9525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1295400" y="4684568"/>
            <a:ext cx="6494962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315414" y="4095750"/>
            <a:ext cx="0" cy="58881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590550"/>
            <a:ext cx="8229600" cy="15275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Circular </a:t>
            </a:r>
            <a:r>
              <a:rPr lang="en-US" dirty="0" smtClean="0"/>
              <a:t>Linked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Printing Linked Lists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12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11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5289786" y="563395"/>
            <a:ext cx="2635014" cy="34561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 err="1" smtClean="0"/>
              <a:t>LinkedList</a:t>
            </a:r>
            <a:r>
              <a:rPr lang="en-US" sz="2400" b="1" u="sng" dirty="0" smtClean="0"/>
              <a:t> Class</a:t>
            </a: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err="1" smtClean="0"/>
              <a:t>print_list</a:t>
            </a:r>
            <a:r>
              <a:rPr lang="en-US" sz="2400" dirty="0" smtClean="0"/>
              <a:t>()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524000" y="563395"/>
            <a:ext cx="2635014" cy="3989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b="1" u="sng" dirty="0" smtClean="0"/>
              <a:t>Node Class</a:t>
            </a:r>
            <a:endParaRPr lang="en-US" sz="2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400" dirty="0" err="1" smtClean="0"/>
              <a:t>to_string</a:t>
            </a:r>
            <a:r>
              <a:rPr lang="en-US" sz="2400" dirty="0" smtClean="0"/>
              <a:t>()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8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-19050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Python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Sorting Linked Lists</a:t>
            </a:r>
            <a:endParaRPr lang="en-US" sz="96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10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438149"/>
            <a:ext cx="65187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</a:t>
            </a:r>
            <a:r>
              <a:rPr lang="en-US" sz="2000" dirty="0" err="1" smtClean="0"/>
              <a:t>LinkedList</a:t>
            </a:r>
            <a:r>
              <a:rPr lang="en-US" sz="2000" dirty="0" smtClean="0"/>
              <a:t>, and add each node to a Python List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Sort Python List (descending)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Python List and add each node to a new </a:t>
            </a:r>
            <a:r>
              <a:rPr lang="en-US" sz="2000" dirty="0" err="1" smtClean="0"/>
              <a:t>LinkedList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675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438149"/>
            <a:ext cx="65187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</a:t>
            </a:r>
            <a:r>
              <a:rPr lang="en-US" sz="2000" dirty="0" err="1" smtClean="0"/>
              <a:t>LinkedList</a:t>
            </a:r>
            <a:r>
              <a:rPr lang="en-US" sz="2000" dirty="0" smtClean="0"/>
              <a:t>, and add each node to a Python List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Sort Python List (descending)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Python List and add each node to a new </a:t>
            </a:r>
            <a:r>
              <a:rPr lang="en-US" sz="2000" dirty="0" err="1" smtClean="0"/>
              <a:t>LinkedList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400012" y="440444"/>
            <a:ext cx="121058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O(n)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O(n log n)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O(n)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910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3105150"/>
            <a:ext cx="2057400" cy="990600"/>
            <a:chOff x="304800" y="361950"/>
            <a:chExt cx="2057400" cy="990600"/>
          </a:xfrm>
        </p:grpSpPr>
        <p:sp>
          <p:nvSpPr>
            <p:cNvPr id="4" name="Rounded Rectangle 3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8" name="Straight Connector 7"/>
            <p:cNvCxnSpPr>
              <a:stCxn id="4" idx="0"/>
              <a:endCxn id="4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58638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5</a:t>
              </a:r>
              <a:endParaRPr lang="en-US" sz="40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3105150"/>
            <a:ext cx="2057400" cy="990600"/>
            <a:chOff x="304800" y="361950"/>
            <a:chExt cx="20574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15" name="Straight Connector 14"/>
            <p:cNvCxnSpPr>
              <a:stCxn id="12" idx="0"/>
              <a:endCxn id="12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57200" y="61522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17</a:t>
              </a:r>
              <a:endParaRPr lang="en-US" sz="40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3019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248400" y="3105150"/>
            <a:ext cx="2057400" cy="990600"/>
            <a:chOff x="304800" y="361950"/>
            <a:chExt cx="2057400" cy="990600"/>
          </a:xfrm>
        </p:grpSpPr>
        <p:sp>
          <p:nvSpPr>
            <p:cNvPr id="20" name="Rounded Rectangle 19"/>
            <p:cNvSpPr/>
            <p:nvPr/>
          </p:nvSpPr>
          <p:spPr>
            <a:xfrm>
              <a:off x="304800" y="361950"/>
              <a:ext cx="2057400" cy="990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361950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361950"/>
              <a:ext cx="64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next</a:t>
              </a:r>
              <a:endParaRPr lang="en-US" sz="2000" dirty="0"/>
            </a:p>
          </p:txBody>
        </p:sp>
        <p:cxnSp>
          <p:nvCxnSpPr>
            <p:cNvPr id="23" name="Straight Connector 22"/>
            <p:cNvCxnSpPr>
              <a:stCxn id="20" idx="0"/>
              <a:endCxn id="20" idx="2"/>
            </p:cNvCxnSpPr>
            <p:nvPr/>
          </p:nvCxnSpPr>
          <p:spPr>
            <a:xfrm>
              <a:off x="1333500" y="361950"/>
              <a:ext cx="0" cy="9906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9600" y="6152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dirty="0" smtClean="0"/>
                <a:t>8</a:t>
              </a:r>
              <a:endParaRPr lang="en-US" sz="4000" dirty="0"/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045193" y="3600450"/>
            <a:ext cx="1203207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72400" y="3600450"/>
            <a:ext cx="136407" cy="1364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30" idx="2"/>
          </p:cNvCxnSpPr>
          <p:nvPr/>
        </p:nvCxnSpPr>
        <p:spPr>
          <a:xfrm>
            <a:off x="849915" y="2571750"/>
            <a:ext cx="313099" cy="5334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816" y="2171640"/>
            <a:ext cx="626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root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438149"/>
            <a:ext cx="65187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</a:t>
            </a:r>
            <a:r>
              <a:rPr lang="en-US" sz="2000" dirty="0" err="1" smtClean="0"/>
              <a:t>LinkedList</a:t>
            </a:r>
            <a:r>
              <a:rPr lang="en-US" sz="2000" dirty="0" smtClean="0"/>
              <a:t>, and add each node to a Python List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Sort Python List (descending)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2000" dirty="0" smtClean="0"/>
              <a:t>Iterate Python List and add each node to a new </a:t>
            </a:r>
            <a:r>
              <a:rPr lang="en-US" sz="2000" dirty="0" err="1" smtClean="0"/>
              <a:t>LinkedList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400012" y="440444"/>
            <a:ext cx="123142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O(n)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chemeClr val="accent1"/>
                </a:solidFill>
              </a:rPr>
              <a:t>O(n log n)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O(n)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157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</a:t>
            </a:r>
            <a:r>
              <a:rPr lang="en-US" sz="2400" dirty="0" smtClean="0"/>
              <a:t>2018  </a:t>
            </a:r>
            <a:r>
              <a:rPr lang="en-US" sz="2400" dirty="0" smtClean="0"/>
              <a:t>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11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4602</TotalTime>
  <Words>633</Words>
  <Application>Microsoft Office PowerPoint</Application>
  <PresentationFormat>On-screen Show (16:9)</PresentationFormat>
  <Paragraphs>412</Paragraphs>
  <Slides>35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Linked Lists</vt:lpstr>
      <vt:lpstr>Every Node has 2 parts: data and a pointer to the next Node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Doubly  Linked Lists</vt:lpstr>
      <vt:lpstr>Regular Linked List</vt:lpstr>
      <vt:lpstr>Every Node has 3 parts: data and pointers to  previous and next Nodes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Circular Linked Lists</vt:lpstr>
      <vt:lpstr>Regular Linked List</vt:lpstr>
      <vt:lpstr>Circular Linked List</vt:lpstr>
      <vt:lpstr>Printing Linked Lists</vt:lpstr>
      <vt:lpstr>PowerPoint Presentation</vt:lpstr>
      <vt:lpstr>PowerPoint Presentation</vt:lpstr>
      <vt:lpstr>Sorting Linked Lists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Linked Lists</dc:title>
  <dc:creator>Maui</dc:creator>
  <cp:lastModifiedBy>Joe James</cp:lastModifiedBy>
  <cp:revision>27</cp:revision>
  <dcterms:created xsi:type="dcterms:W3CDTF">2015-05-21T00:19:35Z</dcterms:created>
  <dcterms:modified xsi:type="dcterms:W3CDTF">2017-12-25T23:51:07Z</dcterms:modified>
</cp:coreProperties>
</file>