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81" r:id="rId2"/>
    <p:sldId id="384" r:id="rId3"/>
    <p:sldId id="362" r:id="rId4"/>
    <p:sldId id="385" r:id="rId5"/>
    <p:sldId id="386" r:id="rId6"/>
    <p:sldId id="387" r:id="rId7"/>
    <p:sldId id="389" r:id="rId8"/>
    <p:sldId id="388" r:id="rId9"/>
    <p:sldId id="391" r:id="rId10"/>
    <p:sldId id="390" r:id="rId11"/>
    <p:sldId id="392" r:id="rId12"/>
    <p:sldId id="393" r:id="rId13"/>
    <p:sldId id="394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0" r:id="rId30"/>
    <p:sldId id="411" r:id="rId31"/>
    <p:sldId id="412" r:id="rId32"/>
    <p:sldId id="413" r:id="rId33"/>
    <p:sldId id="414" r:id="rId34"/>
    <p:sldId id="415" r:id="rId35"/>
    <p:sldId id="416" r:id="rId36"/>
    <p:sldId id="417" r:id="rId37"/>
    <p:sldId id="418" r:id="rId38"/>
    <p:sldId id="419" r:id="rId39"/>
    <p:sldId id="420" r:id="rId40"/>
    <p:sldId id="421" r:id="rId41"/>
    <p:sldId id="422" r:id="rId42"/>
    <p:sldId id="423" r:id="rId43"/>
    <p:sldId id="424" r:id="rId44"/>
    <p:sldId id="425" r:id="rId45"/>
    <p:sldId id="426" r:id="rId46"/>
    <p:sldId id="427" r:id="rId47"/>
    <p:sldId id="428" r:id="rId48"/>
    <p:sldId id="429" r:id="rId49"/>
    <p:sldId id="430" r:id="rId50"/>
    <p:sldId id="431" r:id="rId51"/>
    <p:sldId id="432" r:id="rId52"/>
    <p:sldId id="433" r:id="rId53"/>
    <p:sldId id="434" r:id="rId54"/>
    <p:sldId id="435" r:id="rId55"/>
    <p:sldId id="436" r:id="rId56"/>
    <p:sldId id="437" r:id="rId57"/>
    <p:sldId id="438" r:id="rId58"/>
    <p:sldId id="439" r:id="rId59"/>
    <p:sldId id="440" r:id="rId60"/>
    <p:sldId id="441" r:id="rId61"/>
    <p:sldId id="442" r:id="rId62"/>
    <p:sldId id="443" r:id="rId63"/>
    <p:sldId id="444" r:id="rId64"/>
    <p:sldId id="445" r:id="rId65"/>
    <p:sldId id="446" r:id="rId6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9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8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1"/>
            <a:ext cx="8305800" cy="4419599"/>
          </a:xfrm>
        </p:spPr>
        <p:txBody>
          <a:bodyPr>
            <a:normAutofit fontScale="92500"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Breadth-First </a:t>
            </a:r>
            <a:r>
              <a:rPr lang="en-US" sz="3600" b="1" i="1" dirty="0" smtClean="0"/>
              <a:t>Search </a:t>
            </a:r>
            <a:r>
              <a:rPr lang="en-US" sz="3600" dirty="0" smtClean="0"/>
              <a:t>is a graph traversal algorithm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Finds every vertex that is reachable from the source, and finds its distance from the source</a:t>
            </a:r>
            <a:endParaRPr lang="en-US" sz="3600" dirty="0" smtClean="0"/>
          </a:p>
          <a:p>
            <a:pPr>
              <a:spcBef>
                <a:spcPts val="3000"/>
              </a:spcBef>
            </a:pPr>
            <a:r>
              <a:rPr lang="en-US" sz="3600" dirty="0" smtClean="0"/>
              <a:t>Works on Directed and Undirected </a:t>
            </a:r>
            <a:r>
              <a:rPr lang="en-US" sz="3600" dirty="0" smtClean="0"/>
              <a:t>Graphs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Runs in O(V + E) time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4182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1600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1600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105400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00400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6349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5116210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447800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B</a:t>
            </a:r>
            <a:r>
              <a:rPr lang="en-US" sz="4000" dirty="0" smtClean="0"/>
              <a:t>FS </a:t>
            </a:r>
            <a:r>
              <a:rPr lang="en-US" sz="4000" dirty="0" smtClean="0"/>
              <a:t>on an undirected graph</a:t>
            </a:r>
            <a:endParaRPr lang="en-US" sz="2400" dirty="0"/>
          </a:p>
        </p:txBody>
      </p:sp>
      <p:cxnSp>
        <p:nvCxnSpPr>
          <p:cNvPr id="82" name="Straight Connector 81"/>
          <p:cNvCxnSpPr/>
          <p:nvPr/>
        </p:nvCxnSpPr>
        <p:spPr>
          <a:xfrm>
            <a:off x="1371600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200400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3211210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919768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497291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744965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09237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657172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653568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759560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44547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916165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497292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649965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55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8150"/>
            <a:ext cx="8229600" cy="3737372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4000" b="1" dirty="0">
                <a:solidFill>
                  <a:schemeClr val="tx2"/>
                </a:solidFill>
              </a:rPr>
              <a:t>B</a:t>
            </a:r>
            <a:r>
              <a:rPr lang="en-US" sz="4000" b="1" dirty="0" smtClean="0">
                <a:solidFill>
                  <a:schemeClr val="tx2"/>
                </a:solidFill>
              </a:rPr>
              <a:t>FS </a:t>
            </a:r>
            <a:r>
              <a:rPr lang="en-US" sz="4000" b="1" dirty="0" smtClean="0">
                <a:solidFill>
                  <a:schemeClr val="tx2"/>
                </a:solidFill>
              </a:rPr>
              <a:t>Vertex </a:t>
            </a:r>
            <a:r>
              <a:rPr lang="en-US" sz="4000" b="1" dirty="0" smtClean="0">
                <a:solidFill>
                  <a:schemeClr val="tx2"/>
                </a:solidFill>
              </a:rPr>
              <a:t>Attributes: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/>
              <a:t>Discovery Status 		</a:t>
            </a:r>
            <a:r>
              <a:rPr lang="en-US" sz="3200" b="1" i="1" dirty="0"/>
              <a:t>color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Distance from source 	</a:t>
            </a:r>
            <a:r>
              <a:rPr lang="en-US" sz="3200" b="1" i="1" dirty="0" smtClean="0"/>
              <a:t>d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Predecessor Vertex 	</a:t>
            </a:r>
            <a:r>
              <a:rPr lang="en-US" sz="3200" b="1" i="1" dirty="0" smtClean="0"/>
              <a:t>pi</a:t>
            </a:r>
          </a:p>
        </p:txBody>
      </p:sp>
    </p:spTree>
    <p:extLst>
      <p:ext uri="{BB962C8B-B14F-4D97-AF65-F5344CB8AC3E}">
        <p14:creationId xmlns:p14="http://schemas.microsoft.com/office/powerpoint/2010/main" val="256738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56203" y="2390110"/>
            <a:ext cx="910869" cy="937381"/>
            <a:chOff x="3529374" y="3830938"/>
            <a:chExt cx="910869" cy="9373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52600" y="1276350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58479" y="3486150"/>
            <a:ext cx="910869" cy="949592"/>
            <a:chOff x="2141436" y="3830938"/>
            <a:chExt cx="910869" cy="9495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819400" y="1525732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Gray = Undiscovered</a:t>
            </a:r>
            <a:endParaRPr lang="en-US" sz="2800" dirty="0"/>
          </a:p>
        </p:txBody>
      </p:sp>
      <p:sp>
        <p:nvSpPr>
          <p:cNvPr id="47" name="TextBox 46"/>
          <p:cNvSpPr txBox="1"/>
          <p:nvPr/>
        </p:nvSpPr>
        <p:spPr>
          <a:xfrm>
            <a:off x="2819400" y="2643485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Black = Discovered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2819400" y="3710285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Blue = Visited</a:t>
            </a:r>
            <a:endParaRPr lang="en-US" sz="2800" dirty="0"/>
          </a:p>
        </p:txBody>
      </p: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457200" y="456578"/>
            <a:ext cx="8229600" cy="743572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4000" b="1" dirty="0" smtClean="0">
                <a:solidFill>
                  <a:schemeClr val="tx2"/>
                </a:solidFill>
              </a:rPr>
              <a:t>Color Code</a:t>
            </a:r>
            <a:r>
              <a:rPr lang="en-US" sz="4000" b="1" dirty="0" smtClean="0">
                <a:solidFill>
                  <a:schemeClr val="tx2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4518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58479" y="1657350"/>
            <a:ext cx="910869" cy="949592"/>
            <a:chOff x="2141436" y="3830938"/>
            <a:chExt cx="910869" cy="9495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819400" y="1902267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3-C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85800" y="3100685"/>
            <a:ext cx="220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Distance </a:t>
            </a:r>
            <a:r>
              <a:rPr lang="en-US" sz="2800" b="1" i="1" dirty="0" smtClean="0"/>
              <a:t>d</a:t>
            </a:r>
            <a:r>
              <a:rPr lang="en-US" sz="2800" dirty="0" smtClean="0"/>
              <a:t> from source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3429000" y="310515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Predecessor vertex </a:t>
            </a:r>
            <a:r>
              <a:rPr lang="en-US" sz="2800" b="1" i="1" dirty="0" smtClean="0"/>
              <a:t>pi</a:t>
            </a:r>
            <a:endParaRPr lang="en-US" sz="2800" b="1" i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819400" y="2363932"/>
            <a:ext cx="152400" cy="74121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3352800" y="2363932"/>
            <a:ext cx="228600" cy="74121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456578"/>
            <a:ext cx="8229600" cy="743572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4000" b="1" dirty="0" smtClean="0">
                <a:solidFill>
                  <a:schemeClr val="tx2"/>
                </a:solidFill>
              </a:rPr>
              <a:t>Distance and Predecessor Notation:</a:t>
            </a:r>
            <a:endParaRPr lang="en-US" sz="40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81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7" name="Down Arrow 46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7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sp>
        <p:nvSpPr>
          <p:cNvPr id="47" name="Down Arrow 46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7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0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5349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588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01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551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2720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sz="3200" b="1" dirty="0"/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489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sz="3200" b="1" dirty="0"/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869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 rot="18900000">
            <a:off x="117926" y="231542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</a:t>
            </a:r>
          </a:p>
          <a:p>
            <a:pPr algn="ctr"/>
            <a:r>
              <a:rPr lang="en-US" sz="3200" b="1" dirty="0"/>
              <a:t>E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671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</a:t>
            </a:r>
          </a:p>
          <a:p>
            <a:pPr algn="ctr"/>
            <a:r>
              <a:rPr lang="en-US" sz="3200" b="1" dirty="0"/>
              <a:t>E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0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9784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sz="3200" b="1" dirty="0"/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sz="3200" b="1" dirty="0"/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247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</a:p>
          <a:p>
            <a:pPr algn="ctr"/>
            <a:r>
              <a:rPr lang="en-US" sz="3200" b="1" dirty="0"/>
              <a:t>C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4759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</a:p>
          <a:p>
            <a:pPr algn="ctr"/>
            <a:r>
              <a:rPr lang="en-US" sz="3200" b="1" dirty="0"/>
              <a:t>C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27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</a:p>
          <a:p>
            <a:pPr algn="ctr"/>
            <a:r>
              <a:rPr lang="en-US" sz="3200" b="1" dirty="0"/>
              <a:t>C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9037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2452322" y="742950"/>
            <a:ext cx="910869" cy="937381"/>
            <a:chOff x="3529374" y="3830938"/>
            <a:chExt cx="910869" cy="93738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</a:p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/>
              <a:t>F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8" name="Down Arrow 67"/>
          <p:cNvSpPr/>
          <p:nvPr/>
        </p:nvSpPr>
        <p:spPr>
          <a:xfrm>
            <a:off x="2559627" y="571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6704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</a:t>
            </a:r>
          </a:p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/>
              <a:t>F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66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/>
              <a:t>F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17926" y="167887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4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/>
              <a:t>F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17926" y="167887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3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/>
              <a:t>F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17926" y="167887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82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/>
              <a:t>F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17926" y="167887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019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 smtClean="0"/>
              <a:t>F</a:t>
            </a:r>
          </a:p>
          <a:p>
            <a:pPr algn="ctr"/>
            <a:r>
              <a:rPr lang="en-US" sz="3200" b="1" dirty="0"/>
              <a:t>I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609600" y="2157378"/>
            <a:ext cx="910869" cy="937381"/>
            <a:chOff x="3529374" y="3830938"/>
            <a:chExt cx="910869" cy="93738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3725636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17926" y="167887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932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</a:t>
            </a:r>
          </a:p>
          <a:p>
            <a:pPr algn="ctr"/>
            <a:r>
              <a:rPr lang="en-US" sz="3200" b="1" dirty="0" smtClean="0"/>
              <a:t>F</a:t>
            </a:r>
          </a:p>
          <a:p>
            <a:pPr algn="ctr"/>
            <a:r>
              <a:rPr lang="en-US" sz="3200" b="1" dirty="0"/>
              <a:t>I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85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F</a:t>
            </a:r>
          </a:p>
          <a:p>
            <a:pPr algn="ctr"/>
            <a:r>
              <a:rPr lang="en-US" sz="3200" b="1" dirty="0"/>
              <a:t>I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742950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700789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>
            <a:off x="4454236" y="3290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9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F</a:t>
            </a:r>
          </a:p>
          <a:p>
            <a:pPr algn="ctr"/>
            <a:r>
              <a:rPr lang="en-US" sz="3200" b="1" dirty="0"/>
              <a:t>I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30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sz="32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964625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1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sz="32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964625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492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sz="32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964625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893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</a:t>
            </a:r>
          </a:p>
          <a:p>
            <a:pPr algn="ctr"/>
            <a:r>
              <a:rPr lang="en-US" sz="3200" b="1" dirty="0"/>
              <a:t>G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2441931" y="2157378"/>
            <a:ext cx="910869" cy="937381"/>
            <a:chOff x="3529374" y="3830938"/>
            <a:chExt cx="910869" cy="93738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3736055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1964625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6445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</a:t>
            </a:r>
          </a:p>
          <a:p>
            <a:pPr algn="ctr"/>
            <a:r>
              <a:rPr lang="en-US" sz="3200" b="1" dirty="0"/>
              <a:t>G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562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sz="32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9991" y="3615569"/>
            <a:ext cx="910869" cy="937381"/>
            <a:chOff x="3529374" y="3830938"/>
            <a:chExt cx="910869" cy="937381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3802580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92775" y="312667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8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sz="32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27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19" name="TextBox 11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2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35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53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19" name="TextBox 118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sz="3200" b="1" dirty="0"/>
          </a:p>
        </p:txBody>
      </p:sp>
      <p:grpSp>
        <p:nvGrpSpPr>
          <p:cNvPr id="118" name="Group 117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0" name="TextBox 119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997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sz="3200" b="1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166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sz="3200" b="1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19" name="Group 118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4" name="TextBox 123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9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5" name="Down Arrow 84"/>
          <p:cNvSpPr/>
          <p:nvPr/>
        </p:nvSpPr>
        <p:spPr>
          <a:xfrm rot="18900000">
            <a:off x="3867860" y="16358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</a:t>
            </a:r>
          </a:p>
          <a:p>
            <a:pPr algn="ctr"/>
            <a:r>
              <a:rPr lang="en-US" sz="3200" b="1" dirty="0"/>
              <a:t>K</a:t>
            </a:r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19" name="Group 118"/>
          <p:cNvGrpSpPr/>
          <p:nvPr/>
        </p:nvGrpSpPr>
        <p:grpSpPr>
          <a:xfrm>
            <a:off x="4357322" y="2157378"/>
            <a:ext cx="910869" cy="937381"/>
            <a:chOff x="3529374" y="3830938"/>
            <a:chExt cx="910869" cy="937381"/>
          </a:xfrm>
        </p:grpSpPr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4" name="TextBox 123"/>
            <p:cNvSpPr txBox="1"/>
            <p:nvPr/>
          </p:nvSpPr>
          <p:spPr>
            <a:xfrm>
              <a:off x="3674340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18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</a:t>
            </a:r>
          </a:p>
          <a:p>
            <a:pPr algn="ctr"/>
            <a:r>
              <a:rPr lang="en-US" sz="3200" b="1" dirty="0"/>
              <a:t>K</a:t>
            </a:r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49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431540" y="3615569"/>
            <a:ext cx="910869" cy="937381"/>
            <a:chOff x="3529374" y="3830938"/>
            <a:chExt cx="910869" cy="937381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3780138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</a:t>
            </a:r>
            <a:endParaRPr lang="en-US" sz="3200" b="1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9" name="Down Arrow 118"/>
          <p:cNvSpPr/>
          <p:nvPr/>
        </p:nvSpPr>
        <p:spPr>
          <a:xfrm rot="18900000">
            <a:off x="1921575" y="30836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</a:t>
            </a:r>
            <a:endParaRPr lang="en-US" sz="3200" b="1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11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Down Arrow 88"/>
          <p:cNvSpPr/>
          <p:nvPr/>
        </p:nvSpPr>
        <p:spPr>
          <a:xfrm rot="18900000">
            <a:off x="3826575" y="30836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1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Down Arrow 88"/>
          <p:cNvSpPr/>
          <p:nvPr/>
        </p:nvSpPr>
        <p:spPr>
          <a:xfrm rot="18900000">
            <a:off x="3826575" y="30836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Down Arrow 88"/>
          <p:cNvSpPr/>
          <p:nvPr/>
        </p:nvSpPr>
        <p:spPr>
          <a:xfrm rot="18900000">
            <a:off x="3826575" y="30836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7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Down Arrow 88"/>
          <p:cNvSpPr/>
          <p:nvPr/>
        </p:nvSpPr>
        <p:spPr>
          <a:xfrm rot="18900000">
            <a:off x="3826575" y="30836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767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4346931" y="3617768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705598" y="3830938"/>
              <a:ext cx="5629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Down Arrow 88"/>
          <p:cNvSpPr/>
          <p:nvPr/>
        </p:nvSpPr>
        <p:spPr>
          <a:xfrm rot="18900000">
            <a:off x="3826575" y="3083625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sp>
        <p:nvSpPr>
          <p:cNvPr id="98" name="TextBox 97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591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sp>
        <p:nvSpPr>
          <p:cNvPr id="98" name="TextBox 97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sz="3200" b="1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79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21" name="Down Arrow 120"/>
          <p:cNvSpPr/>
          <p:nvPr/>
        </p:nvSpPr>
        <p:spPr>
          <a:xfrm rot="7995852">
            <a:off x="6951355" y="282761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6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21" name="Down Arrow 120"/>
          <p:cNvSpPr/>
          <p:nvPr/>
        </p:nvSpPr>
        <p:spPr>
          <a:xfrm rot="7995852">
            <a:off x="6951355" y="282761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4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21" name="Down Arrow 120"/>
          <p:cNvSpPr/>
          <p:nvPr/>
        </p:nvSpPr>
        <p:spPr>
          <a:xfrm rot="7995852">
            <a:off x="6951355" y="282761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/>
          <p:cNvGrpSpPr/>
          <p:nvPr/>
        </p:nvGrpSpPr>
        <p:grpSpPr>
          <a:xfrm>
            <a:off x="6182591" y="742950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304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21" name="Down Arrow 120"/>
          <p:cNvSpPr/>
          <p:nvPr/>
        </p:nvSpPr>
        <p:spPr>
          <a:xfrm rot="7995852">
            <a:off x="6951355" y="282761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/>
          <p:cNvGrpSpPr/>
          <p:nvPr/>
        </p:nvGrpSpPr>
        <p:grpSpPr>
          <a:xfrm>
            <a:off x="6182591" y="742950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6324600" y="234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258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192982" y="2156114"/>
            <a:ext cx="910869" cy="937381"/>
            <a:chOff x="3529374" y="3830938"/>
            <a:chExt cx="910869" cy="937381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21" name="Down Arrow 120"/>
          <p:cNvSpPr/>
          <p:nvPr/>
        </p:nvSpPr>
        <p:spPr>
          <a:xfrm rot="7995852">
            <a:off x="6951355" y="282761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/>
          <p:cNvGrpSpPr/>
          <p:nvPr/>
        </p:nvGrpSpPr>
        <p:grpSpPr>
          <a:xfrm>
            <a:off x="6182591" y="742950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6324600" y="234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6-H</a:t>
            </a:r>
            <a:endParaRPr lang="en-US" sz="32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631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6182591" y="742950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6324600" y="234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6-H</a:t>
            </a:r>
            <a:endParaRPr lang="en-US" sz="32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772400" y="63211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sz="3200" b="1" dirty="0"/>
          </a:p>
        </p:txBody>
      </p:sp>
      <p:grpSp>
        <p:nvGrpSpPr>
          <p:cNvPr id="132" name="Group 131"/>
          <p:cNvGrpSpPr/>
          <p:nvPr/>
        </p:nvGrpSpPr>
        <p:grpSpPr>
          <a:xfrm>
            <a:off x="6182591" y="2145167"/>
            <a:ext cx="910869" cy="949592"/>
            <a:chOff x="2141436" y="3830938"/>
            <a:chExt cx="910869" cy="949592"/>
          </a:xfrm>
        </p:grpSpPr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34" name="TextBox 133"/>
            <p:cNvSpPr txBox="1"/>
            <p:nvPr/>
          </p:nvSpPr>
          <p:spPr>
            <a:xfrm>
              <a:off x="2285727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80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7315200" y="-622"/>
            <a:ext cx="1782191" cy="7435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4000" b="1" u="sng" dirty="0" smtClean="0">
                <a:solidFill>
                  <a:schemeClr val="tx2"/>
                </a:solidFill>
              </a:rPr>
              <a:t>Queue</a:t>
            </a:r>
            <a:endParaRPr lang="en-US" sz="4000" b="1" u="sng" dirty="0" smtClean="0">
              <a:solidFill>
                <a:schemeClr val="tx2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6182591" y="742950"/>
            <a:ext cx="910869" cy="937381"/>
            <a:chOff x="3529374" y="3830938"/>
            <a:chExt cx="910869" cy="937381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3675943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6324600" y="234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6-H</a:t>
            </a:r>
            <a:endParaRPr lang="en-US" sz="3200" dirty="0"/>
          </a:p>
        </p:txBody>
      </p:sp>
      <p:grpSp>
        <p:nvGrpSpPr>
          <p:cNvPr id="132" name="Group 131"/>
          <p:cNvGrpSpPr/>
          <p:nvPr/>
        </p:nvGrpSpPr>
        <p:grpSpPr>
          <a:xfrm>
            <a:off x="6182591" y="2145167"/>
            <a:ext cx="910869" cy="949592"/>
            <a:chOff x="2141436" y="3830938"/>
            <a:chExt cx="910869" cy="949592"/>
          </a:xfrm>
        </p:grpSpPr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34" name="TextBox 133"/>
            <p:cNvSpPr txBox="1"/>
            <p:nvPr/>
          </p:nvSpPr>
          <p:spPr>
            <a:xfrm>
              <a:off x="2285727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9" name="Down Arrow 118"/>
          <p:cNvSpPr/>
          <p:nvPr/>
        </p:nvSpPr>
        <p:spPr>
          <a:xfrm rot="5400000">
            <a:off x="7155711" y="845716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2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0650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43305" y="1179368"/>
            <a:ext cx="0" cy="142875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65035" y="1179368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98835" y="2608118"/>
            <a:ext cx="0" cy="15120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93835" y="262091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9002" y="1203517"/>
            <a:ext cx="0" cy="14046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809645" y="2632267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1141235" y="2683887"/>
            <a:ext cx="1731400" cy="13811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65035" y="2647950"/>
            <a:ext cx="0" cy="14528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3835" y="120326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2904645" y="2647950"/>
            <a:ext cx="1817990" cy="1432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13203" y="3609127"/>
            <a:ext cx="910869" cy="949592"/>
            <a:chOff x="4787235" y="3830938"/>
            <a:chExt cx="910869" cy="949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061768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90726" y="2146118"/>
            <a:ext cx="910869" cy="949592"/>
            <a:chOff x="4787235" y="3830938"/>
            <a:chExt cx="910869" cy="94959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4935131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438400" y="2146118"/>
            <a:ext cx="910869" cy="949592"/>
            <a:chOff x="4787235" y="3830938"/>
            <a:chExt cx="910869" cy="94959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995243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2672" y="728469"/>
            <a:ext cx="910869" cy="949592"/>
            <a:chOff x="4787235" y="3830938"/>
            <a:chExt cx="910869" cy="94959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4943947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350607" y="3609127"/>
            <a:ext cx="910869" cy="949592"/>
            <a:chOff x="4787235" y="3830938"/>
            <a:chExt cx="910869" cy="94959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4964786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347003" y="2146118"/>
            <a:ext cx="910869" cy="949592"/>
            <a:chOff x="4787235" y="3830938"/>
            <a:chExt cx="910869" cy="949592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4933528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52995" y="728469"/>
            <a:ext cx="910869" cy="949592"/>
            <a:chOff x="4787235" y="3830938"/>
            <a:chExt cx="910869" cy="94959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4959977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27591" y="3609127"/>
            <a:ext cx="910869" cy="949592"/>
            <a:chOff x="4787235" y="3830938"/>
            <a:chExt cx="910869" cy="94959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5039326" y="3830938"/>
              <a:ext cx="4138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09600" y="2146118"/>
            <a:ext cx="910869" cy="949592"/>
            <a:chOff x="4787235" y="3830938"/>
            <a:chExt cx="910869" cy="949592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984824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0727" y="728469"/>
            <a:ext cx="910869" cy="949592"/>
            <a:chOff x="4787235" y="3830938"/>
            <a:chExt cx="910869" cy="949592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343400" y="728469"/>
            <a:ext cx="910869" cy="949592"/>
            <a:chOff x="4787235" y="3830938"/>
            <a:chExt cx="910869" cy="949592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235" y="3869661"/>
              <a:ext cx="910869" cy="910869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970396" y="3830938"/>
              <a:ext cx="55175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9600" y="742950"/>
            <a:ext cx="910869" cy="937381"/>
            <a:chOff x="3529374" y="3830938"/>
            <a:chExt cx="910869" cy="937381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374" y="3857450"/>
              <a:ext cx="910869" cy="910869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84759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1">
                        <a:lumMod val="95000"/>
                        <a:lumOff val="5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95400" y="44833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  <a:r>
              <a:rPr lang="en-US" sz="3200" dirty="0" smtClean="0"/>
              <a:t>-Nil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31242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sp>
        <p:nvSpPr>
          <p:cNvPr id="93" name="TextBox 92"/>
          <p:cNvSpPr txBox="1"/>
          <p:nvPr/>
        </p:nvSpPr>
        <p:spPr>
          <a:xfrm>
            <a:off x="1295400" y="18345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1-A</a:t>
            </a:r>
            <a:endParaRPr lang="en-US" sz="3200" dirty="0"/>
          </a:p>
        </p:txBody>
      </p:sp>
      <p:grpSp>
        <p:nvGrpSpPr>
          <p:cNvPr id="94" name="Group 93"/>
          <p:cNvGrpSpPr/>
          <p:nvPr/>
        </p:nvGrpSpPr>
        <p:grpSpPr>
          <a:xfrm>
            <a:off x="606275" y="730739"/>
            <a:ext cx="910869" cy="949592"/>
            <a:chOff x="2141436" y="3830938"/>
            <a:chExt cx="910869" cy="94959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294543" y="3830938"/>
              <a:ext cx="6046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5105400" y="4381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182014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2-B</a:t>
            </a:r>
            <a:endParaRPr lang="en-US" sz="32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2448791" y="732559"/>
            <a:ext cx="910869" cy="949592"/>
            <a:chOff x="2141436" y="3830938"/>
            <a:chExt cx="910869" cy="949592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2954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2-E</a:t>
            </a:r>
            <a:endParaRPr lang="en-US" sz="3200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99209" y="2145723"/>
            <a:ext cx="910869" cy="949592"/>
            <a:chOff x="2141436" y="3830938"/>
            <a:chExt cx="910869" cy="949592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2335420" y="3830938"/>
              <a:ext cx="5228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346931" y="732559"/>
            <a:ext cx="910869" cy="949592"/>
            <a:chOff x="2141436" y="3830938"/>
            <a:chExt cx="910869" cy="949592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310573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1054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3-F</a:t>
            </a:r>
            <a:endParaRPr lang="en-US" sz="32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2441931" y="2145167"/>
            <a:ext cx="910869" cy="949592"/>
            <a:chOff x="2141436" y="3830938"/>
            <a:chExt cx="910869" cy="949592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2345839" y="3830938"/>
              <a:ext cx="5020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F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9600" y="3603358"/>
            <a:ext cx="910869" cy="949592"/>
            <a:chOff x="2141436" y="3830938"/>
            <a:chExt cx="910869" cy="949592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2412364" y="3830938"/>
              <a:ext cx="369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I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343400" y="2145167"/>
            <a:ext cx="910869" cy="949592"/>
            <a:chOff x="2141436" y="3830938"/>
            <a:chExt cx="910869" cy="94959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2284124" y="3830938"/>
              <a:ext cx="6254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G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3124200" y="42729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029200" y="4282786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4-G</a:t>
            </a:r>
            <a:endParaRPr lang="en-US" sz="3200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2427590" y="3611549"/>
            <a:ext cx="910869" cy="949592"/>
            <a:chOff x="2141436" y="3830938"/>
            <a:chExt cx="910869" cy="94959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2389922" y="3830938"/>
              <a:ext cx="4138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J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934200" y="180975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5-K</a:t>
            </a:r>
            <a:endParaRPr lang="en-US" sz="3200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4343400" y="3603358"/>
            <a:ext cx="910869" cy="949592"/>
            <a:chOff x="2141436" y="3830938"/>
            <a:chExt cx="910869" cy="949592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2315382" y="3830938"/>
              <a:ext cx="56297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K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6324600" y="234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6-H</a:t>
            </a:r>
            <a:endParaRPr lang="en-US" sz="3200" dirty="0"/>
          </a:p>
        </p:txBody>
      </p:sp>
      <p:grpSp>
        <p:nvGrpSpPr>
          <p:cNvPr id="132" name="Group 131"/>
          <p:cNvGrpSpPr/>
          <p:nvPr/>
        </p:nvGrpSpPr>
        <p:grpSpPr>
          <a:xfrm>
            <a:off x="6182591" y="2145167"/>
            <a:ext cx="910869" cy="949592"/>
            <a:chOff x="2141436" y="3830938"/>
            <a:chExt cx="910869" cy="949592"/>
          </a:xfrm>
        </p:grpSpPr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34" name="TextBox 133"/>
            <p:cNvSpPr txBox="1"/>
            <p:nvPr/>
          </p:nvSpPr>
          <p:spPr>
            <a:xfrm>
              <a:off x="2285727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H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190699" y="727999"/>
            <a:ext cx="910869" cy="949592"/>
            <a:chOff x="2141436" y="3830938"/>
            <a:chExt cx="910869" cy="949592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436" y="3869661"/>
              <a:ext cx="910869" cy="910869"/>
            </a:xfrm>
            <a:prstGeom prst="rect">
              <a:avLst/>
            </a:prstGeom>
          </p:spPr>
        </p:pic>
        <p:sp>
          <p:nvSpPr>
            <p:cNvPr id="127" name="TextBox 126"/>
            <p:cNvSpPr txBox="1"/>
            <p:nvPr/>
          </p:nvSpPr>
          <p:spPr>
            <a:xfrm>
              <a:off x="2285727" y="3830938"/>
              <a:ext cx="62228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473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</TotalTime>
  <Words>1740</Words>
  <Application>Microsoft Office PowerPoint</Application>
  <PresentationFormat>On-screen Show (16:9)</PresentationFormat>
  <Paragraphs>1684</Paragraphs>
  <Slides>65</Slides>
  <Notes>65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77</cp:revision>
  <dcterms:created xsi:type="dcterms:W3CDTF">2014-05-20T00:27:59Z</dcterms:created>
  <dcterms:modified xsi:type="dcterms:W3CDTF">2015-01-11T21:42:11Z</dcterms:modified>
</cp:coreProperties>
</file>