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02" r:id="rId3"/>
    <p:sldId id="323" r:id="rId4"/>
    <p:sldId id="303" r:id="rId5"/>
    <p:sldId id="304" r:id="rId6"/>
    <p:sldId id="305" r:id="rId7"/>
    <p:sldId id="307" r:id="rId8"/>
    <p:sldId id="308" r:id="rId9"/>
    <p:sldId id="311" r:id="rId10"/>
    <p:sldId id="309" r:id="rId11"/>
    <p:sldId id="313" r:id="rId12"/>
    <p:sldId id="315" r:id="rId13"/>
    <p:sldId id="316" r:id="rId14"/>
    <p:sldId id="317" r:id="rId15"/>
    <p:sldId id="318" r:id="rId16"/>
    <p:sldId id="314" r:id="rId17"/>
    <p:sldId id="319" r:id="rId18"/>
    <p:sldId id="320" r:id="rId19"/>
    <p:sldId id="321" r:id="rId20"/>
    <p:sldId id="322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4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CA012-8F81-4ECF-8E05-C72C59DAA465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149E2-6611-4823-84F4-82D3F4E85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57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46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70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19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63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2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9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84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0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25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4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646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2F235-B904-4644-90D7-25E192ED7ABE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01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2550"/>
            <a:ext cx="7772400" cy="1347789"/>
          </a:xfrm>
        </p:spPr>
        <p:txBody>
          <a:bodyPr>
            <a:normAutofit/>
          </a:bodyPr>
          <a:lstStyle/>
          <a:p>
            <a:r>
              <a:rPr lang="en-US" dirty="0" smtClean="0"/>
              <a:t>Rotational Velocity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July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61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27330" y="1391013"/>
            <a:ext cx="2362200" cy="23622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13867" y="2603231"/>
            <a:ext cx="5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Georgia" pitchFamily="18" charset="0"/>
              </a:rPr>
              <a:t>d</a:t>
            </a:r>
            <a:endParaRPr lang="en-US" i="1" dirty="0"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8430" y="174563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Georgia" pitchFamily="18" charset="0"/>
              </a:rPr>
              <a:t>r</a:t>
            </a:r>
            <a:endParaRPr lang="en-US" i="1" dirty="0">
              <a:latin typeface="Georgia" pitchFamily="18" charset="0"/>
            </a:endParaRPr>
          </a:p>
        </p:txBody>
      </p:sp>
      <p:cxnSp>
        <p:nvCxnSpPr>
          <p:cNvPr id="7" name="Straight Connector 6"/>
          <p:cNvCxnSpPr>
            <a:stCxn id="4" idx="2"/>
            <a:endCxn id="4" idx="6"/>
          </p:cNvCxnSpPr>
          <p:nvPr/>
        </p:nvCxnSpPr>
        <p:spPr>
          <a:xfrm>
            <a:off x="427330" y="2572113"/>
            <a:ext cx="2362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598039" y="1581150"/>
            <a:ext cx="611761" cy="97962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21791" y="2291775"/>
            <a:ext cx="585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243777" y="285750"/>
            <a:ext cx="498040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</a:t>
            </a:r>
            <a:r>
              <a:rPr lang="en-US" sz="2000" b="1" dirty="0" smtClean="0"/>
              <a:t>iameter</a:t>
            </a:r>
            <a:r>
              <a:rPr lang="en-US" sz="2000" dirty="0" smtClean="0"/>
              <a:t>  (d) – distance across a circle, </a:t>
            </a:r>
            <a:br>
              <a:rPr lang="en-US" sz="2000" dirty="0" smtClean="0"/>
            </a:br>
            <a:r>
              <a:rPr lang="en-US" sz="2000" dirty="0" smtClean="0"/>
              <a:t>	passing through the center.</a:t>
            </a:r>
          </a:p>
          <a:p>
            <a:endParaRPr lang="en-US" sz="2000" dirty="0"/>
          </a:p>
          <a:p>
            <a:r>
              <a:rPr lang="en-US" sz="2000" b="1" dirty="0" smtClean="0"/>
              <a:t>Radius</a:t>
            </a:r>
            <a:r>
              <a:rPr lang="en-US" sz="2000" dirty="0" smtClean="0"/>
              <a:t> (r) – distance from the center </a:t>
            </a:r>
            <a:br>
              <a:rPr lang="en-US" sz="2000" dirty="0" smtClean="0"/>
            </a:br>
            <a:r>
              <a:rPr lang="en-US" sz="2000" dirty="0" smtClean="0"/>
              <a:t>	to the edge of a circle.</a:t>
            </a:r>
          </a:p>
          <a:p>
            <a:endParaRPr lang="en-US" sz="2000" dirty="0"/>
          </a:p>
          <a:p>
            <a:r>
              <a:rPr lang="en-US" sz="2000" b="1" dirty="0" smtClean="0"/>
              <a:t>Pi</a:t>
            </a:r>
            <a:r>
              <a:rPr lang="en-US" sz="2000" dirty="0" smtClean="0"/>
              <a:t> (</a:t>
            </a:r>
            <a:r>
              <a:rPr lang="el-GR" sz="2000" dirty="0" smtClean="0"/>
              <a:t>π</a:t>
            </a:r>
            <a:r>
              <a:rPr lang="en-US" sz="2000" dirty="0" smtClean="0"/>
              <a:t> = 3.14) – ratio of a circle’s circumference </a:t>
            </a:r>
            <a:br>
              <a:rPr lang="en-US" sz="2000" dirty="0" smtClean="0"/>
            </a:br>
            <a:r>
              <a:rPr lang="en-US" sz="2000" dirty="0" smtClean="0"/>
              <a:t>	to its diameter.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3243621" y="3333750"/>
            <a:ext cx="22878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</a:t>
            </a:r>
            <a:r>
              <a:rPr lang="en-US" sz="3200" i="1" dirty="0" smtClean="0">
                <a:latin typeface="Georgia" pitchFamily="18" charset="0"/>
              </a:rPr>
              <a:t> </a:t>
            </a:r>
            <a:r>
              <a:rPr lang="en-US" sz="3200" dirty="0"/>
              <a:t>=</a:t>
            </a:r>
            <a:r>
              <a:rPr lang="en-US" sz="3200" i="1" dirty="0">
                <a:latin typeface="Georgia" pitchFamily="18" charset="0"/>
              </a:rPr>
              <a:t> </a:t>
            </a:r>
            <a:r>
              <a:rPr lang="el-GR" sz="3200" dirty="0"/>
              <a:t>π</a:t>
            </a:r>
            <a:r>
              <a:rPr lang="en-US" sz="3200" i="1" dirty="0" smtClean="0">
                <a:latin typeface="Georgia" pitchFamily="18" charset="0"/>
              </a:rPr>
              <a:t>d</a:t>
            </a:r>
            <a:r>
              <a:rPr lang="en-US" sz="3200" dirty="0"/>
              <a:t> = 2</a:t>
            </a:r>
            <a:r>
              <a:rPr lang="el-GR" sz="3200" dirty="0"/>
              <a:t>π</a:t>
            </a:r>
            <a:r>
              <a:rPr lang="en-US" sz="3200" i="1" dirty="0">
                <a:latin typeface="Georgia" pitchFamily="18" charset="0"/>
              </a:rPr>
              <a:t>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6768" y="4095750"/>
            <a:ext cx="1603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 smtClean="0">
                <a:solidFill>
                  <a:schemeClr val="accent6">
                    <a:lumMod val="75000"/>
                  </a:schemeClr>
                </a:solidFill>
              </a:rPr>
              <a:t>π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= C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 / 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d</a:t>
            </a:r>
            <a:endParaRPr lang="en-US" sz="3200" i="1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76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217311" y="169843"/>
            <a:ext cx="66694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 distance a wheel travels in one rotation is equal to its circumference.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90" y="2988212"/>
            <a:ext cx="8824110" cy="206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9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229600" cy="33944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My bike has 26” wheels. How many times does the wheel rotate in a 1 mile ride?</a:t>
            </a:r>
            <a:br>
              <a:rPr lang="en-US" dirty="0" smtClean="0"/>
            </a:b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bike has </a:t>
            </a:r>
            <a:r>
              <a:rPr lang="en-US" dirty="0" smtClean="0"/>
              <a:t>700mm </a:t>
            </a:r>
            <a:r>
              <a:rPr lang="en-US" dirty="0"/>
              <a:t>wheels. </a:t>
            </a:r>
            <a:r>
              <a:rPr lang="en-US" dirty="0" smtClean="0"/>
              <a:t>How fast is the bike traveling if the wheel is rotating at 200 RPMs?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78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0550"/>
            <a:ext cx="7848600" cy="4004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Wheel diameter</a:t>
            </a:r>
          </a:p>
          <a:p>
            <a:pPr lvl="1"/>
            <a:r>
              <a:rPr lang="en-US" sz="2400" dirty="0" smtClean="0"/>
              <a:t>Use diameter to calculate circumference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Distance or velocity</a:t>
            </a:r>
          </a:p>
          <a:p>
            <a:pPr lvl="1"/>
            <a:r>
              <a:rPr lang="en-US" sz="2400" dirty="0" smtClean="0"/>
              <a:t>Convert to same units as wheel circumference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Rotations or rotational speed of wheel</a:t>
            </a:r>
          </a:p>
          <a:p>
            <a:pPr lvl="1"/>
            <a:r>
              <a:rPr lang="en-US" sz="2400" dirty="0" smtClean="0"/>
              <a:t>Convert to linear distance or speed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888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1143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My bike has 26” wheels. How many times does the wheel rotate in a 1 mile ride?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50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1143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My bike has 26” wheels. How many times does the wheel rotate in a 1 mile ride?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90600" y="1496020"/>
            <a:ext cx="731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Tip: 	Solve entire problem in same units. Let’s use inches.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Given: 	diameter = 26.0 in </a:t>
            </a:r>
            <a:br>
              <a:rPr lang="en-US" dirty="0" smtClean="0"/>
            </a:br>
            <a:r>
              <a:rPr lang="en-US" dirty="0" smtClean="0"/>
              <a:t>	distance = 1 mi = 5280 </a:t>
            </a:r>
            <a:r>
              <a:rPr lang="en-US" dirty="0" err="1" smtClean="0"/>
              <a:t>ft</a:t>
            </a:r>
            <a:r>
              <a:rPr lang="en-US" dirty="0" smtClean="0"/>
              <a:t> = 63,360 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83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1143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My bike has 26” wheels. How many times does the wheel rotate in a 1 mile ride?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90600" y="1496020"/>
            <a:ext cx="731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Tip: 	Solve entire problem in same units. Let’s use inches.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Given: 	diameter = 26.0 in </a:t>
            </a:r>
            <a:br>
              <a:rPr lang="en-US" dirty="0" smtClean="0"/>
            </a:br>
            <a:r>
              <a:rPr lang="en-US" dirty="0" smtClean="0"/>
              <a:t>	distance = 1 mi = 5280 </a:t>
            </a:r>
            <a:r>
              <a:rPr lang="en-US" dirty="0" err="1" smtClean="0"/>
              <a:t>ft</a:t>
            </a:r>
            <a:r>
              <a:rPr lang="en-US" dirty="0" smtClean="0"/>
              <a:t> = 63,360 in</a:t>
            </a:r>
          </a:p>
          <a:p>
            <a:endParaRPr lang="en-US" dirty="0"/>
          </a:p>
          <a:p>
            <a:r>
              <a:rPr lang="en-US" dirty="0" smtClean="0"/>
              <a:t>Circumference C = </a:t>
            </a:r>
            <a:r>
              <a:rPr lang="el-GR" dirty="0"/>
              <a:t>π</a:t>
            </a:r>
            <a:r>
              <a:rPr lang="en-US" i="1" dirty="0" smtClean="0">
                <a:latin typeface="Georgia" pitchFamily="18" charset="0"/>
              </a:rPr>
              <a:t>d </a:t>
            </a:r>
            <a:r>
              <a:rPr lang="en-US" dirty="0" smtClean="0">
                <a:latin typeface="+mj-lt"/>
              </a:rPr>
              <a:t>= 3.1415 x 26.0 in = 81.679 in</a:t>
            </a: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083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1143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My bike has 26” wheels. How many times does the wheel rotate in a 1 mile ride?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90600" y="1496020"/>
            <a:ext cx="731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Tip: 	Solve entire problem in same units. Let’s use inches.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Given: 	diameter = 26.0 in </a:t>
            </a:r>
            <a:br>
              <a:rPr lang="en-US" dirty="0" smtClean="0"/>
            </a:br>
            <a:r>
              <a:rPr lang="en-US" dirty="0" smtClean="0"/>
              <a:t>	distance = 1 mi = 5280 </a:t>
            </a:r>
            <a:r>
              <a:rPr lang="en-US" dirty="0" err="1" smtClean="0"/>
              <a:t>ft</a:t>
            </a:r>
            <a:r>
              <a:rPr lang="en-US" dirty="0" smtClean="0"/>
              <a:t> = 63,360 in</a:t>
            </a:r>
          </a:p>
          <a:p>
            <a:endParaRPr lang="en-US" dirty="0"/>
          </a:p>
          <a:p>
            <a:r>
              <a:rPr lang="en-US" dirty="0" smtClean="0"/>
              <a:t>Circumference C = </a:t>
            </a:r>
            <a:r>
              <a:rPr lang="el-GR" dirty="0"/>
              <a:t>π</a:t>
            </a:r>
            <a:r>
              <a:rPr lang="en-US" i="1" dirty="0" smtClean="0">
                <a:latin typeface="Georgia" pitchFamily="18" charset="0"/>
              </a:rPr>
              <a:t>d </a:t>
            </a:r>
            <a:r>
              <a:rPr lang="en-US" dirty="0" smtClean="0">
                <a:latin typeface="+mj-lt"/>
              </a:rPr>
              <a:t>= 3.1415 x 26.0 in = 81.679 in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0" y="4358342"/>
            <a:ext cx="3487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Distance traveled</a:t>
            </a:r>
          </a:p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Distance wheel travels in 1 rotation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562600" y="4681507"/>
            <a:ext cx="32004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0400" y="4496841"/>
            <a:ext cx="2293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number of rotations  =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17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50"/>
            <a:ext cx="8229600" cy="1143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My bike has 26” wheels. How many times does the wheel rotate in a 1 mile ride?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90600" y="1496020"/>
            <a:ext cx="7315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Tip: 	Solve entire problem in same units. Let’s use inches.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Given: 	diameter = 26.0 in </a:t>
            </a:r>
            <a:br>
              <a:rPr lang="en-US" dirty="0" smtClean="0"/>
            </a:br>
            <a:r>
              <a:rPr lang="en-US" dirty="0" smtClean="0"/>
              <a:t>	distance = 1 mi = 5280 </a:t>
            </a:r>
            <a:r>
              <a:rPr lang="en-US" dirty="0" err="1" smtClean="0"/>
              <a:t>ft</a:t>
            </a:r>
            <a:r>
              <a:rPr lang="en-US" dirty="0" smtClean="0"/>
              <a:t> = 63,360 in</a:t>
            </a:r>
          </a:p>
          <a:p>
            <a:endParaRPr lang="en-US" dirty="0"/>
          </a:p>
          <a:p>
            <a:r>
              <a:rPr lang="en-US" dirty="0" smtClean="0"/>
              <a:t>Circumference C = </a:t>
            </a:r>
            <a:r>
              <a:rPr lang="el-GR" dirty="0"/>
              <a:t>π</a:t>
            </a:r>
            <a:r>
              <a:rPr lang="en-US" i="1" dirty="0" smtClean="0">
                <a:latin typeface="Georgia" pitchFamily="18" charset="0"/>
              </a:rPr>
              <a:t>d </a:t>
            </a:r>
            <a:r>
              <a:rPr lang="en-US" dirty="0" smtClean="0">
                <a:latin typeface="+mj-lt"/>
              </a:rPr>
              <a:t>= 3.1415 x 26.0 in = 81.679 in</a:t>
            </a:r>
          </a:p>
          <a:p>
            <a:endParaRPr lang="en-US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Rotations = distance / circumference 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	= 63,360 in / 81.679 in</a:t>
            </a:r>
          </a:p>
          <a:p>
            <a:r>
              <a:rPr lang="en-US" dirty="0">
                <a:latin typeface="+mj-lt"/>
              </a:rPr>
              <a:t>	</a:t>
            </a:r>
            <a:r>
              <a:rPr lang="en-US" dirty="0" smtClean="0">
                <a:latin typeface="+mj-lt"/>
              </a:rPr>
              <a:t>= 776 rotations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441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3350"/>
            <a:ext cx="7620000" cy="1600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My </a:t>
            </a:r>
            <a:r>
              <a:rPr lang="en-US" dirty="0"/>
              <a:t>bike has </a:t>
            </a:r>
            <a:r>
              <a:rPr lang="en-US" dirty="0" smtClean="0"/>
              <a:t>700mm </a:t>
            </a:r>
            <a:r>
              <a:rPr lang="en-US" dirty="0"/>
              <a:t>wheels. </a:t>
            </a:r>
            <a:r>
              <a:rPr lang="en-US" dirty="0" smtClean="0"/>
              <a:t>How fast is the bike traveling if the wheel is rotating at 200 RPMs?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33350"/>
            <a:ext cx="497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7960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3350"/>
            <a:ext cx="7620000" cy="1600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My </a:t>
            </a:r>
            <a:r>
              <a:rPr lang="en-US" dirty="0"/>
              <a:t>bike has </a:t>
            </a:r>
            <a:r>
              <a:rPr lang="en-US" dirty="0" smtClean="0"/>
              <a:t>700mm </a:t>
            </a:r>
            <a:r>
              <a:rPr lang="en-US" dirty="0"/>
              <a:t>wheels. </a:t>
            </a:r>
            <a:r>
              <a:rPr lang="en-US" dirty="0" smtClean="0"/>
              <a:t>How fast is the bike traveling if the wheel is rotating at 200 RPMs?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33350"/>
            <a:ext cx="497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2.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80975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Tips: 	Solve entire problem in same units. Let’s use cm.</a:t>
            </a:r>
          </a:p>
          <a:p>
            <a:r>
              <a:rPr lang="en-US" dirty="0"/>
              <a:t>	</a:t>
            </a:r>
            <a:r>
              <a:rPr lang="en-US" dirty="0" smtClean="0"/>
              <a:t>Express RPMs as “rotations / 1 minute”</a:t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986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3350"/>
            <a:ext cx="7620000" cy="1600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My </a:t>
            </a:r>
            <a:r>
              <a:rPr lang="en-US" dirty="0"/>
              <a:t>bike has </a:t>
            </a:r>
            <a:r>
              <a:rPr lang="en-US" dirty="0" smtClean="0"/>
              <a:t>700mm </a:t>
            </a:r>
            <a:r>
              <a:rPr lang="en-US" dirty="0"/>
              <a:t>wheels. </a:t>
            </a:r>
            <a:r>
              <a:rPr lang="en-US" dirty="0" smtClean="0"/>
              <a:t>How fast is the bike traveling if the wheel is rotating at 200 RPMs?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33350"/>
            <a:ext cx="497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2.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809750"/>
            <a:ext cx="601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Tips: 	Solve entire problem in same units. Let’s use cm.</a:t>
            </a:r>
          </a:p>
          <a:p>
            <a:r>
              <a:rPr lang="en-US" dirty="0"/>
              <a:t>	</a:t>
            </a:r>
            <a:r>
              <a:rPr lang="en-US" dirty="0" smtClean="0"/>
              <a:t>Express RPMs as “rotations / 1 minute”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Given: 	diameter = 70.0 cm </a:t>
            </a:r>
            <a:br>
              <a:rPr lang="en-US" dirty="0" smtClean="0"/>
            </a:br>
            <a:r>
              <a:rPr lang="en-US" dirty="0" smtClean="0"/>
              <a:t>	rotational speed = 200 rotations / 1 minute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86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3350"/>
            <a:ext cx="7620000" cy="1600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My </a:t>
            </a:r>
            <a:r>
              <a:rPr lang="en-US" dirty="0"/>
              <a:t>bike has </a:t>
            </a:r>
            <a:r>
              <a:rPr lang="en-US" dirty="0" smtClean="0"/>
              <a:t>700mm </a:t>
            </a:r>
            <a:r>
              <a:rPr lang="en-US" dirty="0"/>
              <a:t>wheels. </a:t>
            </a:r>
            <a:r>
              <a:rPr lang="en-US" dirty="0" smtClean="0"/>
              <a:t>How fast is the bike traveling if the wheel is rotating at 200 RPMs?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33350"/>
            <a:ext cx="497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2.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809750"/>
            <a:ext cx="6019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Tips: 	Solve entire problem in same units. Let’s use cm.</a:t>
            </a:r>
          </a:p>
          <a:p>
            <a:r>
              <a:rPr lang="en-US" dirty="0"/>
              <a:t>	</a:t>
            </a:r>
            <a:r>
              <a:rPr lang="en-US" dirty="0" smtClean="0"/>
              <a:t>Express RPMs as “rotations / 1 minute”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Given: 	diameter = 70.0 cm </a:t>
            </a:r>
            <a:br>
              <a:rPr lang="en-US" dirty="0" smtClean="0"/>
            </a:br>
            <a:r>
              <a:rPr lang="en-US" dirty="0" smtClean="0"/>
              <a:t>	rotational speed = 200 rotations / 1 minute</a:t>
            </a:r>
          </a:p>
          <a:p>
            <a:endParaRPr lang="en-US" dirty="0"/>
          </a:p>
          <a:p>
            <a:r>
              <a:rPr lang="en-US" dirty="0" smtClean="0"/>
              <a:t>Circumference C = </a:t>
            </a:r>
            <a:r>
              <a:rPr lang="el-GR" dirty="0"/>
              <a:t>π</a:t>
            </a:r>
            <a:r>
              <a:rPr lang="en-US" i="1" dirty="0" smtClean="0">
                <a:latin typeface="Georgia" pitchFamily="18" charset="0"/>
              </a:rPr>
              <a:t>d </a:t>
            </a:r>
            <a:r>
              <a:rPr lang="en-US" dirty="0" smtClean="0">
                <a:latin typeface="+mj-lt"/>
              </a:rPr>
              <a:t>= 3.1415 x 70.0 in = 219.905 cm</a:t>
            </a: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9986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3350"/>
            <a:ext cx="7620000" cy="1600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My </a:t>
            </a:r>
            <a:r>
              <a:rPr lang="en-US" dirty="0"/>
              <a:t>bike has </a:t>
            </a:r>
            <a:r>
              <a:rPr lang="en-US" dirty="0" smtClean="0"/>
              <a:t>700mm </a:t>
            </a:r>
            <a:r>
              <a:rPr lang="en-US" dirty="0"/>
              <a:t>wheels. </a:t>
            </a:r>
            <a:r>
              <a:rPr lang="en-US" dirty="0" smtClean="0"/>
              <a:t>How fast is the bike traveling if the wheel is rotating at 200 RPMs?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33350"/>
            <a:ext cx="497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2.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809750"/>
            <a:ext cx="6019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Tips: 	Solve entire problem in same units. Let’s use cm.</a:t>
            </a:r>
          </a:p>
          <a:p>
            <a:r>
              <a:rPr lang="en-US" dirty="0"/>
              <a:t>	</a:t>
            </a:r>
            <a:r>
              <a:rPr lang="en-US" dirty="0" smtClean="0"/>
              <a:t>Express RPMs as “rotations / 1 minute”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Given: 	diameter = 70.0 cm </a:t>
            </a:r>
            <a:br>
              <a:rPr lang="en-US" dirty="0" smtClean="0"/>
            </a:br>
            <a:r>
              <a:rPr lang="en-US" dirty="0" smtClean="0"/>
              <a:t>	rotational speed = 200 rotations / 1 minute</a:t>
            </a:r>
          </a:p>
          <a:p>
            <a:endParaRPr lang="en-US" dirty="0"/>
          </a:p>
          <a:p>
            <a:r>
              <a:rPr lang="en-US" dirty="0" smtClean="0"/>
              <a:t>Circumference C = </a:t>
            </a:r>
            <a:r>
              <a:rPr lang="el-GR" dirty="0"/>
              <a:t>π</a:t>
            </a:r>
            <a:r>
              <a:rPr lang="en-US" i="1" dirty="0" smtClean="0">
                <a:latin typeface="Georgia" pitchFamily="18" charset="0"/>
              </a:rPr>
              <a:t>d </a:t>
            </a:r>
            <a:r>
              <a:rPr lang="en-US" dirty="0" smtClean="0">
                <a:latin typeface="+mj-lt"/>
              </a:rPr>
              <a:t>= 3.1415 x 70.0 in = 219.905 cm</a:t>
            </a:r>
          </a:p>
          <a:p>
            <a:endParaRPr lang="en-US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Speed 	= circumference x rotations per minute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	= 219.905 cm x 200 rotations / 1 minute</a:t>
            </a:r>
          </a:p>
          <a:p>
            <a:r>
              <a:rPr lang="en-US" dirty="0">
                <a:latin typeface="+mj-lt"/>
              </a:rPr>
              <a:t>	</a:t>
            </a:r>
            <a:r>
              <a:rPr lang="en-US" dirty="0" smtClean="0">
                <a:latin typeface="+mj-lt"/>
              </a:rPr>
              <a:t>= 43,981 cm / 1 minute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84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369565"/>
            <a:ext cx="1162498" cy="8803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43,981 </a:t>
            </a:r>
            <a:r>
              <a:rPr lang="en-US" dirty="0" smtClean="0"/>
              <a:t>cm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minute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57980" y="1352550"/>
            <a:ext cx="8002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?? km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</a:t>
            </a:r>
            <a:r>
              <a:rPr lang="en-US" dirty="0" smtClean="0"/>
              <a:t>hour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086600" y="1590080"/>
            <a:ext cx="30008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=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43149" y="1870307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654636" y="1860244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72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369565"/>
            <a:ext cx="1162498" cy="8803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43,981 </a:t>
            </a:r>
            <a:r>
              <a:rPr lang="en-US" dirty="0" smtClean="0"/>
              <a:t>cm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minute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57980" y="1352550"/>
            <a:ext cx="8002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?? km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</a:t>
            </a:r>
            <a:r>
              <a:rPr lang="en-US" dirty="0" smtClean="0"/>
              <a:t>hour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20668" y="1361480"/>
            <a:ext cx="12321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60 minutes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</a:t>
            </a:r>
            <a:r>
              <a:rPr lang="en-US" dirty="0" smtClean="0"/>
              <a:t>hour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676400" y="1581779"/>
            <a:ext cx="28405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x</a:t>
            </a:r>
            <a:endParaRPr lang="en-US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7086600" y="1590080"/>
            <a:ext cx="30008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=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43149" y="1870307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331027" y="1863707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654636" y="1860244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53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369565"/>
            <a:ext cx="1162498" cy="8803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43,981 </a:t>
            </a:r>
            <a:r>
              <a:rPr lang="en-US" dirty="0" smtClean="0"/>
              <a:t>cm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minute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57980" y="1352550"/>
            <a:ext cx="8002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?? km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</a:t>
            </a:r>
            <a:r>
              <a:rPr lang="en-US" dirty="0" smtClean="0"/>
              <a:t>hour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20668" y="1361480"/>
            <a:ext cx="12321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60 minutes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</a:t>
            </a:r>
            <a:r>
              <a:rPr lang="en-US" dirty="0" smtClean="0"/>
              <a:t>hour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53662" y="1361480"/>
            <a:ext cx="9231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1 meter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100 cm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676400" y="1581779"/>
            <a:ext cx="28405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x</a:t>
            </a:r>
            <a:endParaRPr lang="en-US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3525948" y="1590080"/>
            <a:ext cx="28405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x</a:t>
            </a:r>
            <a:endParaRPr lang="en-US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7086600" y="1590080"/>
            <a:ext cx="30008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=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43149" y="1870307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331027" y="1863707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972791" y="1863707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654636" y="1860244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53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369565"/>
            <a:ext cx="1162498" cy="8803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43,981 </a:t>
            </a:r>
            <a:r>
              <a:rPr lang="en-US" dirty="0" smtClean="0"/>
              <a:t>cm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minute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57980" y="1352550"/>
            <a:ext cx="8002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?? km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</a:t>
            </a:r>
            <a:r>
              <a:rPr lang="en-US" dirty="0" smtClean="0"/>
              <a:t>hour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20668" y="1361480"/>
            <a:ext cx="12321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60 minutes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</a:t>
            </a:r>
            <a:r>
              <a:rPr lang="en-US" dirty="0" smtClean="0"/>
              <a:t>hour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53662" y="1361480"/>
            <a:ext cx="9231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1 meter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100 cm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98011" y="1361480"/>
            <a:ext cx="13599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1 km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1000 meters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676400" y="1581779"/>
            <a:ext cx="28405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x</a:t>
            </a:r>
            <a:endParaRPr lang="en-US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3525948" y="1590080"/>
            <a:ext cx="28405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x</a:t>
            </a:r>
            <a:endParaRPr lang="en-US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5049948" y="1590080"/>
            <a:ext cx="28405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x</a:t>
            </a:r>
            <a:endParaRPr lang="en-US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7086600" y="1590080"/>
            <a:ext cx="30008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=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43149" y="1870307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331027" y="1863707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972791" y="1863707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715000" y="1860244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654636" y="1860244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53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369565"/>
            <a:ext cx="1162498" cy="8803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43,981 </a:t>
            </a:r>
            <a:r>
              <a:rPr lang="en-US" dirty="0" smtClean="0"/>
              <a:t>cm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minute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57980" y="1352550"/>
            <a:ext cx="8002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?? km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</a:t>
            </a:r>
            <a:r>
              <a:rPr lang="en-US" dirty="0" smtClean="0"/>
              <a:t>hour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20668" y="1361480"/>
            <a:ext cx="12321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60 minutes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1 </a:t>
            </a:r>
            <a:r>
              <a:rPr lang="en-US" dirty="0" smtClean="0"/>
              <a:t>hour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53662" y="1361480"/>
            <a:ext cx="9231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1 meter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100 cm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98011" y="1361480"/>
            <a:ext cx="13599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1 km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1000 meters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676400" y="1581779"/>
            <a:ext cx="28405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x</a:t>
            </a:r>
            <a:endParaRPr lang="en-US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3525948" y="1590080"/>
            <a:ext cx="28405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x</a:t>
            </a:r>
            <a:endParaRPr lang="en-US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5049948" y="1590080"/>
            <a:ext cx="28405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x</a:t>
            </a:r>
            <a:endParaRPr lang="en-US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7086600" y="1590080"/>
            <a:ext cx="30008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=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43149" y="1870307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331027" y="1863707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972791" y="1863707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715000" y="1860244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654636" y="1860244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55337" y="3333750"/>
            <a:ext cx="14711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2638860 km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100000 hours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667000" y="3571280"/>
            <a:ext cx="30008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=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3387436" y="3841444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50209" y="3342680"/>
            <a:ext cx="934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26.4 km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1 hour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693755" y="3580210"/>
            <a:ext cx="300082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=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414191" y="3850374"/>
            <a:ext cx="838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880328" y="4792221"/>
            <a:ext cx="12250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© 2017 Joe James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53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2201</TotalTime>
  <Words>418</Words>
  <Application>Microsoft Office PowerPoint</Application>
  <PresentationFormat>On-screen Show (16:9)</PresentationFormat>
  <Paragraphs>133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Rotational Velocity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Ratios &amp; Proportions</dc:title>
  <dc:creator>Maui</dc:creator>
  <cp:lastModifiedBy>Maui</cp:lastModifiedBy>
  <cp:revision>59</cp:revision>
  <dcterms:created xsi:type="dcterms:W3CDTF">2016-12-31T18:41:53Z</dcterms:created>
  <dcterms:modified xsi:type="dcterms:W3CDTF">2017-07-04T16:59:02Z</dcterms:modified>
</cp:coreProperties>
</file>