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60" r:id="rId4"/>
    <p:sldId id="265" r:id="rId5"/>
    <p:sldId id="261" r:id="rId6"/>
    <p:sldId id="262" r:id="rId7"/>
    <p:sldId id="264" r:id="rId8"/>
    <p:sldId id="273" r:id="rId9"/>
    <p:sldId id="272" r:id="rId10"/>
    <p:sldId id="263" r:id="rId11"/>
    <p:sldId id="266" r:id="rId12"/>
    <p:sldId id="267" r:id="rId13"/>
    <p:sldId id="271" r:id="rId14"/>
    <p:sldId id="275" r:id="rId15"/>
    <p:sldId id="277" r:id="rId16"/>
    <p:sldId id="276" r:id="rId17"/>
    <p:sldId id="274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8" r:id="rId38"/>
    <p:sldId id="297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268" r:id="rId52"/>
    <p:sldId id="313" r:id="rId53"/>
    <p:sldId id="314" r:id="rId54"/>
    <p:sldId id="315" r:id="rId5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34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DA831-54DE-4202-B366-1F9B0391C6DF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52BCC-5BC1-46BC-8A35-F30D5BC91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05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07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9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78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7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31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76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49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92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68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57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88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52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56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52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49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99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89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63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62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9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07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8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969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40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74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089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46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76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435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950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543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750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49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55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093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768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427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800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971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554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137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916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628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581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396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497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363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074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418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428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374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004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398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52BCC-5BC1-46BC-8A35-F30D5BC9157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9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76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0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9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3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3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0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9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1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5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35E8-D27F-441C-A182-597200CB56A1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5A9A-3BE6-43CE-A912-E7DA44CA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7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002631"/>
            <a:ext cx="6400800" cy="1102519"/>
          </a:xfrm>
        </p:spPr>
        <p:txBody>
          <a:bodyPr/>
          <a:lstStyle/>
          <a:p>
            <a:r>
              <a:rPr lang="en-US" dirty="0" smtClean="0"/>
              <a:t>Binary Search Trees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2146947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Tree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91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2146947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Tree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772400" y="8191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Node</a:t>
            </a:r>
          </a:p>
        </p:txBody>
      </p:sp>
      <p:cxnSp>
        <p:nvCxnSpPr>
          <p:cNvPr id="96" name="Straight Connector 95"/>
          <p:cNvCxnSpPr/>
          <p:nvPr/>
        </p:nvCxnSpPr>
        <p:spPr>
          <a:xfrm flipH="1">
            <a:off x="7498853" y="1354820"/>
            <a:ext cx="534825" cy="576310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2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2146947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Tree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772400" y="8191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Node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732314" y="21145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Edge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3657600" y="2509531"/>
            <a:ext cx="886080" cy="301902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7498853" y="1354820"/>
            <a:ext cx="534825" cy="576310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41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2146947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Tree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772400" y="8191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Node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732314" y="21145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Edge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39337" y="4971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Root</a:t>
            </a:r>
          </a:p>
        </p:txBody>
      </p:sp>
      <p:cxnSp>
        <p:nvCxnSpPr>
          <p:cNvPr id="85" name="Straight Connector 84"/>
          <p:cNvCxnSpPr/>
          <p:nvPr/>
        </p:nvCxnSpPr>
        <p:spPr>
          <a:xfrm>
            <a:off x="5107678" y="610324"/>
            <a:ext cx="547052" cy="513626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3657600" y="2509531"/>
            <a:ext cx="886080" cy="301902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7498853" y="1354820"/>
            <a:ext cx="534825" cy="576310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7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2133600" y="2015608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Parent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133600" y="306638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Child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3453186" y="2333574"/>
            <a:ext cx="966414" cy="2844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124200" y="3374573"/>
            <a:ext cx="762000" cy="1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49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2133600" y="2015608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Parent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133600" y="306638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Child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3453186" y="2333574"/>
            <a:ext cx="966414" cy="2844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124200" y="3374573"/>
            <a:ext cx="762000" cy="1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114800" y="4425375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Siblings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107678" y="3841692"/>
            <a:ext cx="253100" cy="635058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4419600" y="3841689"/>
            <a:ext cx="304801" cy="635061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2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2133600" y="2015608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Parent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133600" y="306638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Child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3453186" y="2333574"/>
            <a:ext cx="966414" cy="2844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124200" y="3374573"/>
            <a:ext cx="762000" cy="1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39682" y="416388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Leaf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3649282" y="3751440"/>
            <a:ext cx="451358" cy="535392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29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 flipH="1">
            <a:off x="8107798" y="3649829"/>
            <a:ext cx="478883" cy="969446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7717899" y="4255353"/>
            <a:ext cx="809837" cy="830997"/>
            <a:chOff x="3456694" y="3429690"/>
            <a:chExt cx="949277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8038262" y="26479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8181763" y="3192629"/>
            <a:ext cx="809837" cy="830997"/>
            <a:chOff x="3456694" y="3429690"/>
            <a:chExt cx="949277" cy="97408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572000" y="2636671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136510" y="5488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173152" y="15152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292456" y="5691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855722" y="15248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458640" y="15248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570234" y="151529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193367" y="21575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772368" y="109101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338645" y="216909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482989" y="216276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628267" y="217426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915589" y="13335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57857" y="106817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28600" y="265818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Tree</a:t>
            </a:r>
            <a:r>
              <a:rPr lang="en-US" sz="3200" dirty="0" smtClean="0"/>
              <a:t> - each node can have up to 2 child nodes.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732667" y="318135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66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5861411" y="1177373"/>
            <a:ext cx="2672989" cy="2664316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467600" y="666750"/>
            <a:ext cx="159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cxnSp>
        <p:nvCxnSpPr>
          <p:cNvPr id="96" name="Straight Connector 95"/>
          <p:cNvCxnSpPr/>
          <p:nvPr/>
        </p:nvCxnSpPr>
        <p:spPr>
          <a:xfrm flipH="1">
            <a:off x="7536427" y="1251525"/>
            <a:ext cx="534826" cy="498512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39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964950">
            <a:off x="4862760" y="534739"/>
            <a:ext cx="1215066" cy="25317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371600" y="199097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Node 4’s Ancestors</a:t>
            </a:r>
          </a:p>
        </p:txBody>
      </p:sp>
      <p:cxnSp>
        <p:nvCxnSpPr>
          <p:cNvPr id="96" name="Straight Connector 95"/>
          <p:cNvCxnSpPr/>
          <p:nvPr/>
        </p:nvCxnSpPr>
        <p:spPr>
          <a:xfrm>
            <a:off x="3581400" y="819150"/>
            <a:ext cx="1360785" cy="457165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114800" y="4425375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Node 4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107678" y="3841692"/>
            <a:ext cx="253100" cy="635058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96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53842" y="1835478"/>
            <a:ext cx="4408414" cy="20316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4905543" y="133453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42185" y="230098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061489" y="135482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6624755" y="231049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7673" y="231049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339267" y="2300980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962400" y="294327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41401" y="1876702"/>
            <a:ext cx="753733" cy="830997"/>
            <a:chOff x="3476816" y="342969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07678" y="2954781"/>
            <a:ext cx="753733" cy="830997"/>
            <a:chOff x="3476816" y="3429690"/>
            <a:chExt cx="883513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52022" y="2948451"/>
            <a:ext cx="753733" cy="830997"/>
            <a:chOff x="3476816" y="3429690"/>
            <a:chExt cx="883513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397300" y="2959953"/>
            <a:ext cx="753733" cy="830997"/>
            <a:chOff x="3476816" y="342969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684622" y="919040"/>
            <a:ext cx="753733" cy="830997"/>
            <a:chOff x="3476816" y="3429690"/>
            <a:chExt cx="883513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6890" y="1853866"/>
            <a:ext cx="753733" cy="830997"/>
            <a:chOff x="3476816" y="3429690"/>
            <a:chExt cx="883513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66800" y="199097"/>
            <a:ext cx="243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Node 5’s Descendants</a:t>
            </a:r>
          </a:p>
        </p:txBody>
      </p:sp>
      <p:cxnSp>
        <p:nvCxnSpPr>
          <p:cNvPr id="96" name="Straight Connector 95"/>
          <p:cNvCxnSpPr/>
          <p:nvPr/>
        </p:nvCxnSpPr>
        <p:spPr>
          <a:xfrm>
            <a:off x="3581400" y="819150"/>
            <a:ext cx="680392" cy="930887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sosceles Triangle 54"/>
          <p:cNvSpPr/>
          <p:nvPr/>
        </p:nvSpPr>
        <p:spPr>
          <a:xfrm>
            <a:off x="3583678" y="666750"/>
            <a:ext cx="4036322" cy="3581400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5" name="TextBox 84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6" name="Straight Connector 85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9" name="TextBox 118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121" name="Picture 1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84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Straight Connector 121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oup 122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Isosceles Triangle 54"/>
          <p:cNvSpPr/>
          <p:nvPr/>
        </p:nvSpPr>
        <p:spPr>
          <a:xfrm>
            <a:off x="3733800" y="1809750"/>
            <a:ext cx="2142690" cy="2444423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21" name="TextBox 12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15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Isosceles Triangle 54"/>
          <p:cNvSpPr/>
          <p:nvPr/>
        </p:nvSpPr>
        <p:spPr>
          <a:xfrm>
            <a:off x="3718028" y="2876550"/>
            <a:ext cx="1311172" cy="1454532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21" name="TextBox 12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1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Isosceles Triangle 54"/>
          <p:cNvSpPr/>
          <p:nvPr/>
        </p:nvSpPr>
        <p:spPr>
          <a:xfrm>
            <a:off x="6689828" y="1733550"/>
            <a:ext cx="1311172" cy="1454532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21" name="TextBox 12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38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977451" y="1116747"/>
            <a:ext cx="1937949" cy="31314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52400" y="244989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less than every node in its right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e</a:t>
            </a:r>
            <a:r>
              <a:rPr lang="en-US" sz="3200" dirty="0" smtClean="0"/>
              <a:t>ach </a:t>
            </a:r>
            <a:r>
              <a:rPr lang="en-US" sz="3200" dirty="0" smtClean="0"/>
              <a:t>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0585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70123" y="2178143"/>
            <a:ext cx="1145278" cy="20700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52400" y="244989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less than every node in its right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e</a:t>
            </a:r>
            <a:r>
              <a:rPr lang="en-US" sz="3200" dirty="0" smtClean="0"/>
              <a:t>ach </a:t>
            </a:r>
            <a:r>
              <a:rPr lang="en-US" sz="3200" dirty="0" smtClean="0"/>
              <a:t>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51547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55931" y="2190750"/>
            <a:ext cx="1145278" cy="20700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Binary Search Tree 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52400" y="244989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each node is less than every node in its right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e</a:t>
            </a:r>
            <a:r>
              <a:rPr lang="en-US" sz="3200" dirty="0" smtClean="0"/>
              <a:t>ach </a:t>
            </a:r>
            <a:r>
              <a:rPr lang="en-US" sz="3200" dirty="0" smtClean="0"/>
              <a:t>node is greater than every node in its left </a:t>
            </a:r>
            <a:r>
              <a:rPr lang="en-US" sz="3200" dirty="0" err="1" smtClean="0"/>
              <a:t>subtree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687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Operations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Insert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Find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Delete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9872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</p:spTree>
    <p:extLst>
      <p:ext uri="{BB962C8B-B14F-4D97-AF65-F5344CB8AC3E}">
        <p14:creationId xmlns:p14="http://schemas.microsoft.com/office/powerpoint/2010/main" val="330721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3810000" y="292953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86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3810000" y="292953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639933" y="416063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12 &lt; 15 ?</a:t>
            </a:r>
          </a:p>
        </p:txBody>
      </p:sp>
    </p:spTree>
    <p:extLst>
      <p:ext uri="{BB962C8B-B14F-4D97-AF65-F5344CB8AC3E}">
        <p14:creationId xmlns:p14="http://schemas.microsoft.com/office/powerpoint/2010/main" val="67961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903867" y="1261781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733800" y="138489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12 &lt; 8 ?</a:t>
            </a:r>
          </a:p>
        </p:txBody>
      </p:sp>
    </p:spTree>
    <p:extLst>
      <p:ext uri="{BB962C8B-B14F-4D97-AF65-F5344CB8AC3E}">
        <p14:creationId xmlns:p14="http://schemas.microsoft.com/office/powerpoint/2010/main" val="30078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981200" y="2328581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811133" y="245169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12 &lt; 11 ?</a:t>
            </a:r>
          </a:p>
        </p:txBody>
      </p:sp>
    </p:spTree>
    <p:extLst>
      <p:ext uri="{BB962C8B-B14F-4D97-AF65-F5344CB8AC3E}">
        <p14:creationId xmlns:p14="http://schemas.microsoft.com/office/powerpoint/2010/main" val="172596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524000" y="3351839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353933" y="3474949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12 &lt; 13 ?</a:t>
            </a:r>
          </a:p>
        </p:txBody>
      </p:sp>
    </p:spTree>
    <p:extLst>
      <p:ext uri="{BB962C8B-B14F-4D97-AF65-F5344CB8AC3E}">
        <p14:creationId xmlns:p14="http://schemas.microsoft.com/office/powerpoint/2010/main" val="108087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Insert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Always insert as a leaf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5867400" y="4255353"/>
            <a:ext cx="809837" cy="830997"/>
            <a:chOff x="3509922" y="3830938"/>
            <a:chExt cx="954330" cy="97926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767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Find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76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Find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33681" y="262914"/>
            <a:ext cx="809837" cy="830997"/>
            <a:chOff x="3509922" y="3830938"/>
            <a:chExt cx="954330" cy="979264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68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Find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33681" y="262914"/>
            <a:ext cx="809837" cy="830997"/>
            <a:chOff x="3509922" y="3830938"/>
            <a:chExt cx="954330" cy="979264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463614" y="386024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19 &lt; 15 ?</a:t>
            </a:r>
          </a:p>
        </p:txBody>
      </p:sp>
    </p:spTree>
    <p:extLst>
      <p:ext uri="{BB962C8B-B14F-4D97-AF65-F5344CB8AC3E}">
        <p14:creationId xmlns:p14="http://schemas.microsoft.com/office/powerpoint/2010/main" val="25804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Find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667000" y="1261781"/>
            <a:ext cx="809837" cy="830997"/>
            <a:chOff x="3509922" y="3830938"/>
            <a:chExt cx="954330" cy="979264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3496933" y="138489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19 &lt; 24 ?</a:t>
            </a:r>
          </a:p>
        </p:txBody>
      </p:sp>
    </p:spTree>
    <p:extLst>
      <p:ext uri="{BB962C8B-B14F-4D97-AF65-F5344CB8AC3E}">
        <p14:creationId xmlns:p14="http://schemas.microsoft.com/office/powerpoint/2010/main" val="34104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Find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Start at root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934200" y="2328581"/>
            <a:ext cx="809837" cy="830997"/>
            <a:chOff x="3509922" y="3830938"/>
            <a:chExt cx="954330" cy="979264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1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possible cases: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l</a:t>
            </a:r>
            <a:r>
              <a:rPr lang="en-US" sz="3200" dirty="0" smtClean="0"/>
              <a:t>eaf node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1 child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2 children</a:t>
            </a:r>
            <a:endParaRPr lang="en-US" sz="3200" dirty="0" smtClean="0"/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3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leaf node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662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leaf node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934200" y="2328581"/>
            <a:ext cx="809837" cy="830997"/>
            <a:chOff x="3509922" y="3830938"/>
            <a:chExt cx="954330" cy="979264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19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826488" y="3372971"/>
            <a:ext cx="809837" cy="830997"/>
            <a:chOff x="3509922" y="3830938"/>
            <a:chExt cx="954330" cy="979264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25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870550" y="4269922"/>
            <a:ext cx="809837" cy="830997"/>
            <a:chOff x="3509922" y="3830938"/>
            <a:chExt cx="954330" cy="979264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784209" y="3374768"/>
            <a:ext cx="772956" cy="830997"/>
            <a:chOff x="3529374" y="3830938"/>
            <a:chExt cx="910869" cy="979264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3694101" y="3830938"/>
              <a:ext cx="585972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018975" y="3377522"/>
            <a:ext cx="772956" cy="830997"/>
            <a:chOff x="3529374" y="3830938"/>
            <a:chExt cx="910869" cy="979264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694101" y="3830938"/>
              <a:ext cx="585972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66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1 child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1 child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237514" y="3374769"/>
            <a:ext cx="809837" cy="830997"/>
            <a:chOff x="3509922" y="3830938"/>
            <a:chExt cx="954330" cy="979264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1" name="TextBox 9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8088397" y="2348554"/>
            <a:ext cx="809837" cy="830997"/>
            <a:chOff x="3509922" y="3830938"/>
            <a:chExt cx="954330" cy="979264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28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889172" y="2354036"/>
            <a:ext cx="809837" cy="830997"/>
            <a:chOff x="3509922" y="3830938"/>
            <a:chExt cx="954330" cy="979264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11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8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>
          <a:xfrm flipH="1">
            <a:off x="6300681" y="3746724"/>
            <a:ext cx="320743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209462" y="280035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895763" y="2321491"/>
            <a:ext cx="809837" cy="830997"/>
            <a:chOff x="3456694" y="3429690"/>
            <a:chExt cx="949277" cy="97408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48400" y="3339390"/>
            <a:ext cx="809837" cy="830997"/>
            <a:chOff x="3456694" y="3429690"/>
            <a:chExt cx="949277" cy="97408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1 child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5878286" y="4233581"/>
            <a:ext cx="809837" cy="830997"/>
            <a:chOff x="3456694" y="3429690"/>
            <a:chExt cx="949277" cy="97408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889172" y="2354036"/>
            <a:ext cx="809837" cy="830997"/>
            <a:chOff x="3509922" y="3830938"/>
            <a:chExt cx="954330" cy="979264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11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83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889172" y="2354036"/>
            <a:ext cx="862650" cy="1448193"/>
            <a:chOff x="5889172" y="2354036"/>
            <a:chExt cx="862650" cy="1448193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209462" y="2800350"/>
              <a:ext cx="542360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oup 104"/>
            <p:cNvGrpSpPr/>
            <p:nvPr/>
          </p:nvGrpSpPr>
          <p:grpSpPr>
            <a:xfrm>
              <a:off x="5889172" y="2354036"/>
              <a:ext cx="809837" cy="830997"/>
              <a:chOff x="3509922" y="3830938"/>
              <a:chExt cx="954330" cy="979264"/>
            </a:xfrm>
          </p:grpSpPr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9374" y="3857450"/>
                <a:ext cx="910869" cy="910869"/>
              </a:xfrm>
              <a:prstGeom prst="rect">
                <a:avLst/>
              </a:prstGeom>
            </p:spPr>
          </p:pic>
          <p:sp>
            <p:nvSpPr>
              <p:cNvPr id="107" name="TextBox 106"/>
              <p:cNvSpPr txBox="1"/>
              <p:nvPr/>
            </p:nvSpPr>
            <p:spPr>
              <a:xfrm>
                <a:off x="3509922" y="3830938"/>
                <a:ext cx="954330" cy="979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31550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11</a:t>
                </a:r>
                <a:endParaRPr lang="en-US" sz="2000" b="1" dirty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 smtClean="0"/>
              <a:t>1 child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878286" y="3339390"/>
            <a:ext cx="1179951" cy="1725188"/>
            <a:chOff x="5878286" y="3339390"/>
            <a:chExt cx="1179951" cy="1725188"/>
          </a:xfrm>
        </p:grpSpPr>
        <p:cxnSp>
          <p:nvCxnSpPr>
            <p:cNvPr id="85" name="Straight Connector 84"/>
            <p:cNvCxnSpPr/>
            <p:nvPr/>
          </p:nvCxnSpPr>
          <p:spPr>
            <a:xfrm flipH="1">
              <a:off x="6300681" y="3746724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/>
            <p:cNvGrpSpPr/>
            <p:nvPr/>
          </p:nvGrpSpPr>
          <p:grpSpPr>
            <a:xfrm>
              <a:off x="6248400" y="3339390"/>
              <a:ext cx="809837" cy="830997"/>
              <a:chOff x="3456694" y="3429690"/>
              <a:chExt cx="949277" cy="974080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5878286" y="4233581"/>
              <a:ext cx="809837" cy="830997"/>
              <a:chOff x="3456694" y="3429690"/>
              <a:chExt cx="949277" cy="974080"/>
            </a:xfrm>
          </p:grpSpPr>
          <p:pic>
            <p:nvPicPr>
              <p:cNvPr id="86" name="Picture 8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87" name="TextBox 86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495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573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11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7" y="2433099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higher node</a:t>
            </a:r>
          </a:p>
        </p:txBody>
      </p:sp>
    </p:spTree>
    <p:extLst>
      <p:ext uri="{BB962C8B-B14F-4D97-AF65-F5344CB8AC3E}">
        <p14:creationId xmlns:p14="http://schemas.microsoft.com/office/powerpoint/2010/main" val="24927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7" y="2433099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higher node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7833419" y="3362725"/>
            <a:ext cx="809837" cy="830997"/>
            <a:chOff x="3509922" y="3830938"/>
            <a:chExt cx="954330" cy="979264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25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2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833419" y="3362725"/>
            <a:ext cx="809837" cy="830997"/>
            <a:chOff x="3509922" y="3830938"/>
            <a:chExt cx="954330" cy="979264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25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85056" y="2433099"/>
            <a:ext cx="3548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  <a:p>
            <a:r>
              <a:rPr lang="en-US" sz="3200" dirty="0" smtClean="0"/>
              <a:t>change 24 to 25, then delete node 25</a:t>
            </a:r>
          </a:p>
        </p:txBody>
      </p:sp>
    </p:spTree>
    <p:extLst>
      <p:ext uri="{BB962C8B-B14F-4D97-AF65-F5344CB8AC3E}">
        <p14:creationId xmlns:p14="http://schemas.microsoft.com/office/powerpoint/2010/main" val="115703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209635" y="2757957"/>
            <a:ext cx="200296" cy="10329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7839701" y="3339390"/>
            <a:ext cx="809837" cy="830997"/>
            <a:chOff x="3456694" y="3429690"/>
            <a:chExt cx="949277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833419" y="3362725"/>
            <a:ext cx="809837" cy="830997"/>
            <a:chOff x="3509922" y="3830938"/>
            <a:chExt cx="954330" cy="979264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25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85056" y="2433099"/>
            <a:ext cx="3548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  <a:p>
            <a:r>
              <a:rPr lang="en-US" sz="3200" dirty="0" smtClean="0"/>
              <a:t>change 24 to 25, then delete node 25</a:t>
            </a:r>
          </a:p>
        </p:txBody>
      </p:sp>
    </p:spTree>
    <p:extLst>
      <p:ext uri="{BB962C8B-B14F-4D97-AF65-F5344CB8AC3E}">
        <p14:creationId xmlns:p14="http://schemas.microsoft.com/office/powerpoint/2010/main" val="145522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33800" y="285750"/>
            <a:ext cx="809837" cy="830997"/>
            <a:chOff x="3509922" y="3830938"/>
            <a:chExt cx="954330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509922" y="3830938"/>
              <a:ext cx="954330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6" y="2433099"/>
            <a:ext cx="3548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  <a:p>
            <a:r>
              <a:rPr lang="en-US" sz="3200" dirty="0" smtClean="0"/>
              <a:t>change 24 to 25, then delete node 25</a:t>
            </a:r>
          </a:p>
        </p:txBody>
      </p:sp>
    </p:spTree>
    <p:extLst>
      <p:ext uri="{BB962C8B-B14F-4D97-AF65-F5344CB8AC3E}">
        <p14:creationId xmlns:p14="http://schemas.microsoft.com/office/powerpoint/2010/main" val="3441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>
            <a:off x="5189867" y="3770348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750306" y="285750"/>
            <a:ext cx="772956" cy="830997"/>
            <a:chOff x="3529374" y="3830938"/>
            <a:chExt cx="910869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694100" y="3830938"/>
              <a:ext cx="585973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113667" y="4320667"/>
            <a:ext cx="753733" cy="830997"/>
            <a:chOff x="3476816" y="3429690"/>
            <a:chExt cx="883513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81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>
            <a:off x="5189867" y="3770348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4484844" y="2328581"/>
            <a:ext cx="772956" cy="830997"/>
            <a:chOff x="3529374" y="3830938"/>
            <a:chExt cx="910869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694100" y="3830938"/>
              <a:ext cx="585973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6" y="2433099"/>
            <a:ext cx="3548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5113667" y="4320667"/>
            <a:ext cx="753733" cy="830997"/>
            <a:chOff x="3476816" y="3429690"/>
            <a:chExt cx="883513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7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>
            <a:off x="5189867" y="3770348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4484844" y="2328581"/>
            <a:ext cx="772956" cy="830997"/>
            <a:chOff x="3529374" y="3830938"/>
            <a:chExt cx="910869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694100" y="3830938"/>
              <a:ext cx="585973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6" y="2433099"/>
            <a:ext cx="3548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  <a:p>
            <a:r>
              <a:rPr lang="en-US" sz="3200" dirty="0" smtClean="0"/>
              <a:t>change 4 to 6, then delete node 6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5113667" y="4320667"/>
            <a:ext cx="753733" cy="830997"/>
            <a:chOff x="3476816" y="3429690"/>
            <a:chExt cx="883513" cy="9740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2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5667614" y="1667690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335133" y="2789071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68533" y="2789071"/>
            <a:ext cx="339495" cy="1013158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30972" y="701249"/>
            <a:ext cx="1155946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786918" y="721530"/>
            <a:ext cx="1146310" cy="94616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0184" y="1677204"/>
            <a:ext cx="579002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953102" y="1677204"/>
            <a:ext cx="542360" cy="1001879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>
            <a:off x="4962119" y="1667690"/>
            <a:ext cx="681579" cy="1011393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495800" y="2309989"/>
            <a:ext cx="753733" cy="830997"/>
            <a:chOff x="3476816" y="3429690"/>
            <a:chExt cx="883513" cy="974080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66830" y="1243411"/>
            <a:ext cx="753733" cy="830997"/>
            <a:chOff x="3476816" y="3429689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39898" y="3429689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60285" y="2315161"/>
            <a:ext cx="809837" cy="830997"/>
            <a:chOff x="3456694" y="3429690"/>
            <a:chExt cx="949277" cy="97408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19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05563" y="2326663"/>
            <a:ext cx="809837" cy="830997"/>
            <a:chOff x="3456694" y="3429690"/>
            <a:chExt cx="949277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28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92885" y="285750"/>
            <a:ext cx="809837" cy="830997"/>
            <a:chOff x="3456694" y="3429690"/>
            <a:chExt cx="949277" cy="97408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3456694" y="3429690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35153" y="1220575"/>
            <a:ext cx="809837" cy="830997"/>
            <a:chOff x="3456694" y="3429689"/>
            <a:chExt cx="949277" cy="97408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3456694" y="3429689"/>
              <a:ext cx="949277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25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2400" y="265818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BST Delete</a:t>
            </a:r>
            <a:endParaRPr lang="en-US" sz="3200" dirty="0" smtClean="0"/>
          </a:p>
        </p:txBody>
      </p:sp>
      <p:grpSp>
        <p:nvGrpSpPr>
          <p:cNvPr id="34" name="Group 33"/>
          <p:cNvGrpSpPr/>
          <p:nvPr/>
        </p:nvGrpSpPr>
        <p:grpSpPr>
          <a:xfrm>
            <a:off x="4038600" y="3339390"/>
            <a:ext cx="753733" cy="830997"/>
            <a:chOff x="3476816" y="3429690"/>
            <a:chExt cx="883513" cy="97408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92333" y="3339390"/>
            <a:ext cx="753733" cy="830997"/>
            <a:chOff x="3476816" y="3429690"/>
            <a:chExt cx="883513" cy="97408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3639898" y="3429690"/>
              <a:ext cx="582869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52400" y="8953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3200" dirty="0"/>
              <a:t>2</a:t>
            </a:r>
            <a:r>
              <a:rPr lang="en-US" sz="3200" dirty="0" smtClean="0"/>
              <a:t> children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36535" y="2332266"/>
            <a:ext cx="1179951" cy="1861456"/>
            <a:chOff x="2971800" y="2310494"/>
            <a:chExt cx="1179951" cy="1861456"/>
          </a:xfrm>
        </p:grpSpPr>
        <p:cxnSp>
          <p:nvCxnSpPr>
            <p:cNvPr id="88" name="Straight Connector 87"/>
            <p:cNvCxnSpPr/>
            <p:nvPr/>
          </p:nvCxnSpPr>
          <p:spPr>
            <a:xfrm flipH="1">
              <a:off x="3394195" y="2717828"/>
              <a:ext cx="320743" cy="1001879"/>
            </a:xfrm>
            <a:prstGeom prst="line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/>
            <p:cNvGrpSpPr/>
            <p:nvPr/>
          </p:nvGrpSpPr>
          <p:grpSpPr>
            <a:xfrm>
              <a:off x="3341914" y="2310494"/>
              <a:ext cx="809837" cy="830997"/>
              <a:chOff x="3456694" y="3429690"/>
              <a:chExt cx="949277" cy="974080"/>
            </a:xfrm>
          </p:grpSpPr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4" name="TextBox 93"/>
              <p:cNvSpPr txBox="1"/>
              <p:nvPr/>
            </p:nvSpPr>
            <p:spPr>
              <a:xfrm>
                <a:off x="3456694" y="3429690"/>
                <a:ext cx="949277" cy="97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2971800" y="3340953"/>
              <a:ext cx="809837" cy="830997"/>
              <a:chOff x="3456694" y="3453380"/>
              <a:chExt cx="949277" cy="974081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456694" y="3453380"/>
                <a:ext cx="949277" cy="974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12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4484844" y="2328581"/>
            <a:ext cx="772956" cy="830997"/>
            <a:chOff x="3529374" y="3830938"/>
            <a:chExt cx="910869" cy="979264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694100" y="3830938"/>
              <a:ext cx="585973" cy="979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0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5056" y="2433099"/>
            <a:ext cx="3548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next </a:t>
            </a:r>
            <a:br>
              <a:rPr lang="en-US" sz="3200" dirty="0" smtClean="0"/>
            </a:br>
            <a:r>
              <a:rPr lang="en-US" sz="3200" dirty="0" smtClean="0"/>
              <a:t>higher node,</a:t>
            </a:r>
          </a:p>
          <a:p>
            <a:r>
              <a:rPr lang="en-US" sz="3200" dirty="0" smtClean="0"/>
              <a:t>change 4 to 6, then delete node 6</a:t>
            </a:r>
          </a:p>
        </p:txBody>
      </p:sp>
    </p:spTree>
    <p:extLst>
      <p:ext uri="{BB962C8B-B14F-4D97-AF65-F5344CB8AC3E}">
        <p14:creationId xmlns:p14="http://schemas.microsoft.com/office/powerpoint/2010/main" val="156177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/>
          <p:cNvSpPr txBox="1"/>
          <p:nvPr/>
        </p:nvSpPr>
        <p:spPr>
          <a:xfrm>
            <a:off x="1056661" y="199097"/>
            <a:ext cx="708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Advantage of </a:t>
            </a:r>
            <a:r>
              <a:rPr lang="en-US" sz="3200" dirty="0" smtClean="0"/>
              <a:t>Binary Search Trees?</a:t>
            </a:r>
          </a:p>
        </p:txBody>
      </p:sp>
    </p:spTree>
    <p:extLst>
      <p:ext uri="{BB962C8B-B14F-4D97-AF65-F5344CB8AC3E}">
        <p14:creationId xmlns:p14="http://schemas.microsoft.com/office/powerpoint/2010/main" val="170234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096000" y="97155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SPEED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56661" y="199097"/>
            <a:ext cx="708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Advantage of </a:t>
            </a:r>
            <a:r>
              <a:rPr lang="en-US" sz="3200" dirty="0" smtClean="0"/>
              <a:t>Binary Search Trees?</a:t>
            </a:r>
          </a:p>
        </p:txBody>
      </p:sp>
    </p:spTree>
    <p:extLst>
      <p:ext uri="{BB962C8B-B14F-4D97-AF65-F5344CB8AC3E}">
        <p14:creationId xmlns:p14="http://schemas.microsoft.com/office/powerpoint/2010/main" val="214219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096000" y="97155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SPEED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56661" y="199097"/>
            <a:ext cx="708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Advantage of </a:t>
            </a:r>
            <a:r>
              <a:rPr lang="en-US" sz="3200" dirty="0" smtClean="0"/>
              <a:t>Binary Search Trees?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256" y="2495550"/>
            <a:ext cx="4691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Insert, Delete, </a:t>
            </a:r>
            <a:r>
              <a:rPr lang="en-US" sz="3200" dirty="0"/>
              <a:t>F</a:t>
            </a:r>
            <a:r>
              <a:rPr lang="en-US" sz="3200" dirty="0" smtClean="0"/>
              <a:t>ind in </a:t>
            </a:r>
            <a:r>
              <a:rPr lang="en-US" sz="3200" b="1" dirty="0" smtClean="0">
                <a:solidFill>
                  <a:schemeClr val="tx2"/>
                </a:solidFill>
              </a:rPr>
              <a:t>O(h)</a:t>
            </a:r>
          </a:p>
        </p:txBody>
      </p:sp>
    </p:spTree>
    <p:extLst>
      <p:ext uri="{BB962C8B-B14F-4D97-AF65-F5344CB8AC3E}">
        <p14:creationId xmlns:p14="http://schemas.microsoft.com/office/powerpoint/2010/main" val="82889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096000" y="97155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SPEED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56661" y="199097"/>
            <a:ext cx="708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Advantage of </a:t>
            </a:r>
            <a:r>
              <a:rPr lang="en-US" sz="3200" dirty="0" smtClean="0"/>
              <a:t>Binary Search Trees?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4078" y="2221290"/>
            <a:ext cx="6139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In a balanced BST </a:t>
            </a:r>
            <a:br>
              <a:rPr lang="en-US" sz="3200" dirty="0" smtClean="0"/>
            </a:br>
            <a:r>
              <a:rPr lang="en-US" sz="3200" dirty="0" smtClean="0"/>
              <a:t>with 10,000,000 nodes </a:t>
            </a:r>
            <a:br>
              <a:rPr lang="en-US" sz="3200" dirty="0" smtClean="0"/>
            </a:br>
            <a:r>
              <a:rPr lang="en-US" sz="3200" dirty="0" smtClean="0"/>
              <a:t>Find takes 30 comparisons!</a:t>
            </a:r>
          </a:p>
        </p:txBody>
      </p:sp>
    </p:spTree>
    <p:extLst>
      <p:ext uri="{BB962C8B-B14F-4D97-AF65-F5344CB8AC3E}">
        <p14:creationId xmlns:p14="http://schemas.microsoft.com/office/powerpoint/2010/main" val="312123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1041</Words>
  <Application>Microsoft Office PowerPoint</Application>
  <PresentationFormat>On-screen Show (16:9)</PresentationFormat>
  <Paragraphs>739</Paragraphs>
  <Slides>54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Binary Search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Search Trees</dc:title>
  <dc:creator>Maui</dc:creator>
  <cp:lastModifiedBy>Maui</cp:lastModifiedBy>
  <cp:revision>23</cp:revision>
  <dcterms:created xsi:type="dcterms:W3CDTF">2015-01-21T04:16:52Z</dcterms:created>
  <dcterms:modified xsi:type="dcterms:W3CDTF">2015-01-22T23:05:18Z</dcterms:modified>
</cp:coreProperties>
</file>