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8"/>
  </p:notesMasterIdLst>
  <p:sldIdLst>
    <p:sldId id="256" r:id="rId2"/>
    <p:sldId id="281" r:id="rId3"/>
    <p:sldId id="260" r:id="rId4"/>
    <p:sldId id="286" r:id="rId5"/>
    <p:sldId id="287" r:id="rId6"/>
    <p:sldId id="288" r:id="rId7"/>
    <p:sldId id="289" r:id="rId8"/>
    <p:sldId id="291" r:id="rId9"/>
    <p:sldId id="290" r:id="rId10"/>
    <p:sldId id="292" r:id="rId11"/>
    <p:sldId id="293" r:id="rId12"/>
    <p:sldId id="294" r:id="rId13"/>
    <p:sldId id="296" r:id="rId14"/>
    <p:sldId id="295" r:id="rId15"/>
    <p:sldId id="297" r:id="rId16"/>
    <p:sldId id="298" r:id="rId17"/>
    <p:sldId id="299" r:id="rId18"/>
    <p:sldId id="300" r:id="rId19"/>
    <p:sldId id="301" r:id="rId20"/>
    <p:sldId id="302" r:id="rId21"/>
    <p:sldId id="303" r:id="rId22"/>
    <p:sldId id="304" r:id="rId23"/>
    <p:sldId id="319" r:id="rId24"/>
    <p:sldId id="305" r:id="rId25"/>
    <p:sldId id="306" r:id="rId26"/>
    <p:sldId id="307" r:id="rId27"/>
    <p:sldId id="308" r:id="rId28"/>
    <p:sldId id="320" r:id="rId29"/>
    <p:sldId id="310" r:id="rId30"/>
    <p:sldId id="311" r:id="rId31"/>
    <p:sldId id="312" r:id="rId32"/>
    <p:sldId id="313" r:id="rId33"/>
    <p:sldId id="314" r:id="rId34"/>
    <p:sldId id="315" r:id="rId35"/>
    <p:sldId id="316" r:id="rId36"/>
    <p:sldId id="328" r:id="rId37"/>
    <p:sldId id="317" r:id="rId38"/>
    <p:sldId id="318" r:id="rId39"/>
    <p:sldId id="321" r:id="rId40"/>
    <p:sldId id="322" r:id="rId41"/>
    <p:sldId id="323" r:id="rId42"/>
    <p:sldId id="324" r:id="rId43"/>
    <p:sldId id="325" r:id="rId44"/>
    <p:sldId id="326" r:id="rId45"/>
    <p:sldId id="327" r:id="rId46"/>
    <p:sldId id="280" r:id="rId4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858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2E9BC2-1364-496E-8C08-813D5E1001C9}" type="datetimeFigureOut">
              <a:rPr lang="en-US" smtClean="0"/>
              <a:t>5/22/2014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DAF84B-352F-4648-AA9F-6D8F9B885E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69230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F84B-352F-4648-AA9F-6D8F9B885E4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47017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F84B-352F-4648-AA9F-6D8F9B885E4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04212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F84B-352F-4648-AA9F-6D8F9B885E4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37149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F84B-352F-4648-AA9F-6D8F9B885E4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37149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F84B-352F-4648-AA9F-6D8F9B885E42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37149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F84B-352F-4648-AA9F-6D8F9B885E42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37149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F84B-352F-4648-AA9F-6D8F9B885E42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37149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F84B-352F-4648-AA9F-6D8F9B885E42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37149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F84B-352F-4648-AA9F-6D8F9B885E42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37149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F84B-352F-4648-AA9F-6D8F9B885E42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37149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F84B-352F-4648-AA9F-6D8F9B885E42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37149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F84B-352F-4648-AA9F-6D8F9B885E42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37149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F84B-352F-4648-AA9F-6D8F9B885E42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37149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F84B-352F-4648-AA9F-6D8F9B885E42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37149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F84B-352F-4648-AA9F-6D8F9B885E42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37149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F84B-352F-4648-AA9F-6D8F9B885E42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37149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F84B-352F-4648-AA9F-6D8F9B885E42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37149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F84B-352F-4648-AA9F-6D8F9B885E42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37149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F84B-352F-4648-AA9F-6D8F9B885E42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37149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F84B-352F-4648-AA9F-6D8F9B885E42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37149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F84B-352F-4648-AA9F-6D8F9B885E42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37149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F84B-352F-4648-AA9F-6D8F9B885E42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37149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F84B-352F-4648-AA9F-6D8F9B885E42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37149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F84B-352F-4648-AA9F-6D8F9B885E42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37149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F84B-352F-4648-AA9F-6D8F9B885E42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37149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F84B-352F-4648-AA9F-6D8F9B885E42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37149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F84B-352F-4648-AA9F-6D8F9B885E42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37149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F84B-352F-4648-AA9F-6D8F9B885E42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37149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F84B-352F-4648-AA9F-6D8F9B885E42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37149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F84B-352F-4648-AA9F-6D8F9B885E42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37149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F84B-352F-4648-AA9F-6D8F9B885E42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371497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F84B-352F-4648-AA9F-6D8F9B885E42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371497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F84B-352F-4648-AA9F-6D8F9B885E42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371497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F84B-352F-4648-AA9F-6D8F9B885E42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371497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F84B-352F-4648-AA9F-6D8F9B885E42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371497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F84B-352F-4648-AA9F-6D8F9B885E42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371497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F84B-352F-4648-AA9F-6D8F9B885E42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371497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F84B-352F-4648-AA9F-6D8F9B885E42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371497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F84B-352F-4648-AA9F-6D8F9B885E42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371497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F84B-352F-4648-AA9F-6D8F9B885E42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371497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F84B-352F-4648-AA9F-6D8F9B885E42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371497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F84B-352F-4648-AA9F-6D8F9B885E42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371497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F84B-352F-4648-AA9F-6D8F9B885E42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371497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F84B-352F-4648-AA9F-6D8F9B885E42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371497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F84B-352F-4648-AA9F-6D8F9B885E42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371497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F84B-352F-4648-AA9F-6D8F9B885E42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65589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214F4-DB16-4239-A5B4-599E17B4D25D}" type="datetimeFigureOut">
              <a:rPr lang="en-US" smtClean="0"/>
              <a:t>5/22/2014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E15B0-9419-40D1-982C-D5BC7F9C72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6620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" name="Rectangle 9"/>
          <p:cNvSpPr/>
          <p:nvPr userDrawn="1"/>
        </p:nvSpPr>
        <p:spPr>
          <a:xfrm>
            <a:off x="0" y="6381750"/>
            <a:ext cx="9144000" cy="4762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itle 1"/>
          <p:cNvSpPr txBox="1">
            <a:spLocks/>
          </p:cNvSpPr>
          <p:nvPr userDrawn="1"/>
        </p:nvSpPr>
        <p:spPr>
          <a:xfrm>
            <a:off x="2743200" y="6381750"/>
            <a:ext cx="6324600" cy="533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2800" dirty="0" err="1" smtClean="0">
                <a:solidFill>
                  <a:schemeClr val="bg1"/>
                </a:solidFill>
              </a:rPr>
              <a:t>Dijkstra’s</a:t>
            </a:r>
            <a:r>
              <a:rPr lang="en-US" sz="2800" dirty="0" smtClean="0">
                <a:solidFill>
                  <a:schemeClr val="bg1"/>
                </a:solidFill>
              </a:rPr>
              <a:t> </a:t>
            </a:r>
            <a:r>
              <a:rPr lang="en-US" sz="2800" dirty="0" smtClean="0">
                <a:solidFill>
                  <a:schemeClr val="bg1"/>
                </a:solidFill>
              </a:rPr>
              <a:t>Algorithm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12" name="Title 1"/>
          <p:cNvSpPr txBox="1">
            <a:spLocks/>
          </p:cNvSpPr>
          <p:nvPr userDrawn="1"/>
        </p:nvSpPr>
        <p:spPr>
          <a:xfrm>
            <a:off x="76200" y="6381750"/>
            <a:ext cx="2667000" cy="5524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800" dirty="0" smtClean="0"/>
              <a:t>Joe James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309398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214F4-DB16-4239-A5B4-599E17B4D25D}" type="datetimeFigureOut">
              <a:rPr lang="en-US" smtClean="0"/>
              <a:t>5/22/2014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E15B0-9419-40D1-982C-D5BC7F9C72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4613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214F4-DB16-4239-A5B4-599E17B4D25D}" type="datetimeFigureOut">
              <a:rPr lang="en-US" smtClean="0"/>
              <a:t>5/22/2014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E15B0-9419-40D1-982C-D5BC7F9C72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54110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214F4-DB16-4239-A5B4-599E17B4D25D}" type="datetimeFigureOut">
              <a:rPr lang="en-US" smtClean="0"/>
              <a:t>5/22/2014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E15B0-9419-40D1-982C-D5BC7F9C72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79290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214F4-DB16-4239-A5B4-599E17B4D25D}" type="datetimeFigureOut">
              <a:rPr lang="en-US" smtClean="0"/>
              <a:t>5/22/2014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E15B0-9419-40D1-982C-D5BC7F9C72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33793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214F4-DB16-4239-A5B4-599E17B4D25D}" type="datetimeFigureOut">
              <a:rPr lang="en-US" smtClean="0"/>
              <a:t>5/22/2014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E15B0-9419-40D1-982C-D5BC7F9C72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66026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214F4-DB16-4239-A5B4-599E17B4D25D}" type="datetimeFigureOut">
              <a:rPr lang="en-US" smtClean="0"/>
              <a:t>5/22/2014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E15B0-9419-40D1-982C-D5BC7F9C72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5128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214F4-DB16-4239-A5B4-599E17B4D25D}" type="datetimeFigureOut">
              <a:rPr lang="en-US" smtClean="0"/>
              <a:t>5/22/2014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E15B0-9419-40D1-982C-D5BC7F9C72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70068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214F4-DB16-4239-A5B4-599E17B4D25D}" type="datetimeFigureOut">
              <a:rPr lang="en-US" smtClean="0"/>
              <a:t>5/22/2014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E15B0-9419-40D1-982C-D5BC7F9C72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48590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214F4-DB16-4239-A5B4-599E17B4D25D}" type="datetimeFigureOut">
              <a:rPr lang="en-US" smtClean="0"/>
              <a:t>5/22/2014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E15B0-9419-40D1-982C-D5BC7F9C72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06232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7214F4-DB16-4239-A5B4-599E17B4D25D}" type="datetimeFigureOut">
              <a:rPr lang="en-US" smtClean="0"/>
              <a:t>5/22/2014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9E15B0-9419-40D1-982C-D5BC7F9C72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6196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sz="6400" dirty="0" err="1" smtClean="0"/>
              <a:t>Dijkstra’s</a:t>
            </a:r>
            <a:r>
              <a:rPr lang="en-US" sz="6400" dirty="0" smtClean="0"/>
              <a:t> </a:t>
            </a:r>
            <a:r>
              <a:rPr lang="en-US" sz="6400" dirty="0" smtClean="0"/>
              <a:t>Algorithm</a:t>
            </a:r>
            <a:r>
              <a:rPr lang="en-US" sz="6000" dirty="0" smtClean="0"/>
              <a:t/>
            </a:r>
            <a:br>
              <a:rPr lang="en-US" sz="6000" dirty="0" smtClean="0"/>
            </a:br>
            <a:r>
              <a:rPr lang="en-US" b="1" dirty="0" smtClean="0">
                <a:solidFill>
                  <a:schemeClr val="tx2"/>
                </a:solidFill>
              </a:rPr>
              <a:t>Single Source Shortest Path</a:t>
            </a:r>
            <a:endParaRPr lang="en-US" b="1" dirty="0">
              <a:solidFill>
                <a:schemeClr val="tx2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6381750"/>
            <a:ext cx="9144000" cy="4762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5486400" y="6381750"/>
            <a:ext cx="3581400" cy="533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2800" dirty="0" err="1" smtClean="0">
                <a:solidFill>
                  <a:schemeClr val="bg1"/>
                </a:solidFill>
              </a:rPr>
              <a:t>Dijkstra’s</a:t>
            </a:r>
            <a:r>
              <a:rPr lang="en-US" sz="2800" dirty="0" smtClean="0">
                <a:solidFill>
                  <a:schemeClr val="bg1"/>
                </a:solidFill>
              </a:rPr>
              <a:t> </a:t>
            </a:r>
            <a:r>
              <a:rPr lang="en-US" sz="2800" dirty="0" smtClean="0">
                <a:solidFill>
                  <a:schemeClr val="bg1"/>
                </a:solidFill>
              </a:rPr>
              <a:t>Algorithm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76200" y="6381750"/>
            <a:ext cx="2667000" cy="5524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800" dirty="0" smtClean="0"/>
              <a:t>Joe James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587313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62000"/>
            <a:ext cx="8305800" cy="5135563"/>
          </a:xfrm>
        </p:spPr>
        <p:txBody>
          <a:bodyPr>
            <a:normAutofit/>
          </a:bodyPr>
          <a:lstStyle/>
          <a:p>
            <a:pPr>
              <a:spcBef>
                <a:spcPts val="3000"/>
              </a:spcBef>
            </a:pPr>
            <a:r>
              <a:rPr lang="en-US" sz="3600" dirty="0" smtClean="0"/>
              <a:t>The </a:t>
            </a:r>
            <a:r>
              <a:rPr lang="en-US" sz="3600" b="1" i="1" dirty="0" smtClean="0"/>
              <a:t>Single-Source Shortest Path</a:t>
            </a:r>
            <a:r>
              <a:rPr lang="en-US" sz="3600" dirty="0" smtClean="0"/>
              <a:t> problem is to find the shortest path from one designated vertex to every other vertex in the graph</a:t>
            </a:r>
            <a:endParaRPr lang="en-US" sz="3600" dirty="0" smtClean="0"/>
          </a:p>
          <a:p>
            <a:pPr>
              <a:spcBef>
                <a:spcPts val="3000"/>
              </a:spcBef>
            </a:pPr>
            <a:r>
              <a:rPr lang="en-US" sz="3600" dirty="0" err="1" smtClean="0"/>
              <a:t>Dijkstra’s</a:t>
            </a:r>
            <a:r>
              <a:rPr lang="en-US" sz="3600" dirty="0" smtClean="0"/>
              <a:t> works in directed </a:t>
            </a:r>
            <a:r>
              <a:rPr lang="en-US" sz="3600" dirty="0" smtClean="0"/>
              <a:t>or undirected graphs, and </a:t>
            </a:r>
            <a:r>
              <a:rPr lang="en-US" sz="3600" dirty="0" smtClean="0"/>
              <a:t>only works in graphs with non-negative edge weights</a:t>
            </a:r>
            <a:endParaRPr lang="en-US" sz="3600" dirty="0" smtClean="0"/>
          </a:p>
        </p:txBody>
      </p:sp>
    </p:spTree>
    <p:extLst>
      <p:ext uri="{BB962C8B-B14F-4D97-AF65-F5344CB8AC3E}">
        <p14:creationId xmlns:p14="http://schemas.microsoft.com/office/powerpoint/2010/main" val="14418217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Straight Connector 15"/>
          <p:cNvCxnSpPr/>
          <p:nvPr/>
        </p:nvCxnSpPr>
        <p:spPr>
          <a:xfrm>
            <a:off x="2554851" y="1885824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4459851" y="1885824"/>
            <a:ext cx="0" cy="190500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2554851" y="1885824"/>
            <a:ext cx="1905000" cy="190500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2554851" y="1885824"/>
            <a:ext cx="0" cy="190500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2583426" y="3790824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2133600" y="2545936"/>
            <a:ext cx="4953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6</a:t>
            </a:r>
            <a:endParaRPr lang="en-US" dirty="0"/>
          </a:p>
        </p:txBody>
      </p:sp>
      <p:sp>
        <p:nvSpPr>
          <p:cNvPr id="41" name="TextBox 40"/>
          <p:cNvSpPr txBox="1"/>
          <p:nvPr/>
        </p:nvSpPr>
        <p:spPr>
          <a:xfrm>
            <a:off x="3088251" y="2724024"/>
            <a:ext cx="4476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5</a:t>
            </a:r>
            <a:endParaRPr lang="en-US" dirty="0"/>
          </a:p>
        </p:txBody>
      </p:sp>
      <p:sp>
        <p:nvSpPr>
          <p:cNvPr id="42" name="TextBox 41"/>
          <p:cNvSpPr txBox="1"/>
          <p:nvPr/>
        </p:nvSpPr>
        <p:spPr>
          <a:xfrm>
            <a:off x="3321767" y="1377249"/>
            <a:ext cx="4501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8</a:t>
            </a:r>
            <a:endParaRPr lang="en-US" dirty="0"/>
          </a:p>
        </p:txBody>
      </p:sp>
      <p:sp>
        <p:nvSpPr>
          <p:cNvPr id="44" name="TextBox 43"/>
          <p:cNvSpPr txBox="1"/>
          <p:nvPr/>
        </p:nvSpPr>
        <p:spPr>
          <a:xfrm>
            <a:off x="3288583" y="3783450"/>
            <a:ext cx="483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3</a:t>
            </a:r>
            <a:endParaRPr lang="en-US" dirty="0"/>
          </a:p>
        </p:txBody>
      </p:sp>
      <p:sp>
        <p:nvSpPr>
          <p:cNvPr id="47" name="TextBox 46"/>
          <p:cNvSpPr txBox="1"/>
          <p:nvPr/>
        </p:nvSpPr>
        <p:spPr>
          <a:xfrm>
            <a:off x="4457700" y="2571624"/>
            <a:ext cx="5312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2</a:t>
            </a:r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4457700" y="1853625"/>
            <a:ext cx="1752600" cy="190500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6210300" y="1929825"/>
            <a:ext cx="0" cy="190500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2552700" y="3834825"/>
            <a:ext cx="914400" cy="152400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flipH="1">
            <a:off x="5431401" y="3783450"/>
            <a:ext cx="778899" cy="1575375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3543300" y="5358825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2628900" y="4393050"/>
            <a:ext cx="483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9</a:t>
            </a:r>
            <a:endParaRPr lang="en-US" dirty="0"/>
          </a:p>
        </p:txBody>
      </p:sp>
      <p:sp>
        <p:nvSpPr>
          <p:cNvPr id="33" name="TextBox 32"/>
          <p:cNvSpPr txBox="1"/>
          <p:nvPr/>
        </p:nvSpPr>
        <p:spPr>
          <a:xfrm>
            <a:off x="4152900" y="5358825"/>
            <a:ext cx="483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0</a:t>
            </a:r>
            <a:endParaRPr lang="en-US" dirty="0"/>
          </a:p>
        </p:txBody>
      </p:sp>
      <p:sp>
        <p:nvSpPr>
          <p:cNvPr id="34" name="TextBox 33"/>
          <p:cNvSpPr txBox="1"/>
          <p:nvPr/>
        </p:nvSpPr>
        <p:spPr>
          <a:xfrm>
            <a:off x="5879383" y="4393050"/>
            <a:ext cx="483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4</a:t>
            </a:r>
            <a:endParaRPr lang="en-US" dirty="0"/>
          </a:p>
        </p:txBody>
      </p:sp>
      <p:sp>
        <p:nvSpPr>
          <p:cNvPr id="36" name="TextBox 35"/>
          <p:cNvSpPr txBox="1"/>
          <p:nvPr/>
        </p:nvSpPr>
        <p:spPr>
          <a:xfrm>
            <a:off x="6260383" y="2463225"/>
            <a:ext cx="483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6</a:t>
            </a:r>
            <a:endParaRPr lang="en-US" dirty="0"/>
          </a:p>
        </p:txBody>
      </p:sp>
      <p:sp>
        <p:nvSpPr>
          <p:cNvPr id="37" name="TextBox 36"/>
          <p:cNvSpPr txBox="1"/>
          <p:nvPr/>
        </p:nvSpPr>
        <p:spPr>
          <a:xfrm>
            <a:off x="5269783" y="2234625"/>
            <a:ext cx="483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</a:t>
            </a:r>
            <a:endParaRPr lang="en-US" dirty="0"/>
          </a:p>
        </p:txBody>
      </p:sp>
      <p:cxnSp>
        <p:nvCxnSpPr>
          <p:cNvPr id="38" name="Straight Connector 37"/>
          <p:cNvCxnSpPr/>
          <p:nvPr/>
        </p:nvCxnSpPr>
        <p:spPr>
          <a:xfrm flipH="1">
            <a:off x="3467100" y="3859650"/>
            <a:ext cx="931300" cy="1575375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Group 8"/>
          <p:cNvGrpSpPr/>
          <p:nvPr/>
        </p:nvGrpSpPr>
        <p:grpSpPr>
          <a:xfrm>
            <a:off x="2250051" y="1576535"/>
            <a:ext cx="4265049" cy="4087090"/>
            <a:chOff x="1068951" y="1246910"/>
            <a:chExt cx="4265049" cy="4087090"/>
          </a:xfrm>
        </p:grpSpPr>
        <p:sp>
          <p:nvSpPr>
            <p:cNvPr id="6" name="Oval 5"/>
            <p:cNvSpPr/>
            <p:nvPr/>
          </p:nvSpPr>
          <p:spPr>
            <a:xfrm>
              <a:off x="1068951" y="1251399"/>
              <a:ext cx="609600" cy="6096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/>
                <a:t>S</a:t>
              </a:r>
              <a:endParaRPr lang="en-US" b="1" dirty="0"/>
            </a:p>
          </p:txBody>
        </p:sp>
        <p:sp>
          <p:nvSpPr>
            <p:cNvPr id="11" name="Oval 10"/>
            <p:cNvSpPr/>
            <p:nvPr/>
          </p:nvSpPr>
          <p:spPr>
            <a:xfrm>
              <a:off x="2973951" y="3156399"/>
              <a:ext cx="609600" cy="6096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D</a:t>
              </a:r>
              <a:endParaRPr lang="en-US" b="1" dirty="0"/>
            </a:p>
          </p:txBody>
        </p:sp>
        <p:sp>
          <p:nvSpPr>
            <p:cNvPr id="12" name="Oval 11"/>
            <p:cNvSpPr/>
            <p:nvPr/>
          </p:nvSpPr>
          <p:spPr>
            <a:xfrm>
              <a:off x="1068951" y="3156399"/>
              <a:ext cx="609600" cy="6096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C</a:t>
              </a:r>
              <a:endParaRPr lang="en-US" b="1" dirty="0"/>
            </a:p>
          </p:txBody>
        </p:sp>
        <p:sp>
          <p:nvSpPr>
            <p:cNvPr id="13" name="Oval 12"/>
            <p:cNvSpPr/>
            <p:nvPr/>
          </p:nvSpPr>
          <p:spPr>
            <a:xfrm>
              <a:off x="2973951" y="1251399"/>
              <a:ext cx="609600" cy="6096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A</a:t>
              </a:r>
              <a:endParaRPr lang="en-US" b="1" dirty="0"/>
            </a:p>
          </p:txBody>
        </p:sp>
        <p:sp>
          <p:nvSpPr>
            <p:cNvPr id="17" name="Oval 16"/>
            <p:cNvSpPr/>
            <p:nvPr/>
          </p:nvSpPr>
          <p:spPr>
            <a:xfrm>
              <a:off x="4724400" y="3124200"/>
              <a:ext cx="609600" cy="6096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E</a:t>
              </a:r>
              <a:endParaRPr lang="en-US" b="1" dirty="0"/>
            </a:p>
          </p:txBody>
        </p:sp>
        <p:sp>
          <p:nvSpPr>
            <p:cNvPr id="21" name="Oval 20"/>
            <p:cNvSpPr/>
            <p:nvPr/>
          </p:nvSpPr>
          <p:spPr>
            <a:xfrm>
              <a:off x="4724400" y="1246910"/>
              <a:ext cx="609600" cy="6096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B</a:t>
              </a:r>
              <a:endParaRPr lang="en-US" b="1" dirty="0"/>
            </a:p>
          </p:txBody>
        </p:sp>
        <p:sp>
          <p:nvSpPr>
            <p:cNvPr id="25" name="Oval 24"/>
            <p:cNvSpPr/>
            <p:nvPr/>
          </p:nvSpPr>
          <p:spPr>
            <a:xfrm>
              <a:off x="3886200" y="4724400"/>
              <a:ext cx="609600" cy="6096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G</a:t>
              </a:r>
              <a:endParaRPr lang="en-US" b="1" dirty="0"/>
            </a:p>
          </p:txBody>
        </p:sp>
        <p:sp>
          <p:nvSpPr>
            <p:cNvPr id="26" name="Oval 25"/>
            <p:cNvSpPr/>
            <p:nvPr/>
          </p:nvSpPr>
          <p:spPr>
            <a:xfrm>
              <a:off x="1981200" y="4724400"/>
              <a:ext cx="609600" cy="6096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F</a:t>
              </a:r>
              <a:endParaRPr lang="en-US" b="1" dirty="0"/>
            </a:p>
          </p:txBody>
        </p:sp>
      </p:grpSp>
      <p:sp>
        <p:nvSpPr>
          <p:cNvPr id="40" name="TextBox 39"/>
          <p:cNvSpPr txBox="1"/>
          <p:nvPr/>
        </p:nvSpPr>
        <p:spPr>
          <a:xfrm>
            <a:off x="3974383" y="4368225"/>
            <a:ext cx="483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4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0" y="206514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err="1" smtClean="0"/>
              <a:t>Dijkstra’s</a:t>
            </a:r>
            <a:r>
              <a:rPr lang="en-US" sz="4000" dirty="0" smtClean="0"/>
              <a:t> on an undirected graph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558656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Straight Connector 15"/>
          <p:cNvCxnSpPr/>
          <p:nvPr/>
        </p:nvCxnSpPr>
        <p:spPr>
          <a:xfrm>
            <a:off x="2554851" y="1885824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4459851" y="1885824"/>
            <a:ext cx="0" cy="190500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2554851" y="1885824"/>
            <a:ext cx="1905000" cy="190500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2554851" y="1885824"/>
            <a:ext cx="0" cy="190500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2583426" y="3790824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2133600" y="2545936"/>
            <a:ext cx="4953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6</a:t>
            </a:r>
            <a:endParaRPr lang="en-US" dirty="0"/>
          </a:p>
        </p:txBody>
      </p:sp>
      <p:sp>
        <p:nvSpPr>
          <p:cNvPr id="41" name="TextBox 40"/>
          <p:cNvSpPr txBox="1"/>
          <p:nvPr/>
        </p:nvSpPr>
        <p:spPr>
          <a:xfrm>
            <a:off x="3088251" y="2724024"/>
            <a:ext cx="4476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5</a:t>
            </a:r>
            <a:endParaRPr lang="en-US" dirty="0"/>
          </a:p>
        </p:txBody>
      </p:sp>
      <p:sp>
        <p:nvSpPr>
          <p:cNvPr id="42" name="TextBox 41"/>
          <p:cNvSpPr txBox="1"/>
          <p:nvPr/>
        </p:nvSpPr>
        <p:spPr>
          <a:xfrm>
            <a:off x="3321767" y="1377249"/>
            <a:ext cx="4501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8</a:t>
            </a:r>
            <a:endParaRPr lang="en-US" dirty="0"/>
          </a:p>
        </p:txBody>
      </p:sp>
      <p:sp>
        <p:nvSpPr>
          <p:cNvPr id="44" name="TextBox 43"/>
          <p:cNvSpPr txBox="1"/>
          <p:nvPr/>
        </p:nvSpPr>
        <p:spPr>
          <a:xfrm>
            <a:off x="3288583" y="3783450"/>
            <a:ext cx="483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3</a:t>
            </a:r>
            <a:endParaRPr lang="en-US" dirty="0"/>
          </a:p>
        </p:txBody>
      </p:sp>
      <p:sp>
        <p:nvSpPr>
          <p:cNvPr id="47" name="TextBox 46"/>
          <p:cNvSpPr txBox="1"/>
          <p:nvPr/>
        </p:nvSpPr>
        <p:spPr>
          <a:xfrm>
            <a:off x="4457700" y="2571624"/>
            <a:ext cx="5312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2</a:t>
            </a:r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4457700" y="1853625"/>
            <a:ext cx="1752600" cy="190500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6210300" y="1929825"/>
            <a:ext cx="0" cy="190500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2552700" y="3834825"/>
            <a:ext cx="914400" cy="152400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flipH="1">
            <a:off x="5431401" y="3783450"/>
            <a:ext cx="778899" cy="1575375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3543300" y="5358825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2628900" y="4393050"/>
            <a:ext cx="483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9</a:t>
            </a:r>
            <a:endParaRPr lang="en-US" dirty="0"/>
          </a:p>
        </p:txBody>
      </p:sp>
      <p:sp>
        <p:nvSpPr>
          <p:cNvPr id="33" name="TextBox 32"/>
          <p:cNvSpPr txBox="1"/>
          <p:nvPr/>
        </p:nvSpPr>
        <p:spPr>
          <a:xfrm>
            <a:off x="4152900" y="5358825"/>
            <a:ext cx="483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0</a:t>
            </a:r>
            <a:endParaRPr lang="en-US" dirty="0"/>
          </a:p>
        </p:txBody>
      </p:sp>
      <p:sp>
        <p:nvSpPr>
          <p:cNvPr id="34" name="TextBox 33"/>
          <p:cNvSpPr txBox="1"/>
          <p:nvPr/>
        </p:nvSpPr>
        <p:spPr>
          <a:xfrm>
            <a:off x="5879383" y="4393050"/>
            <a:ext cx="483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4</a:t>
            </a:r>
            <a:endParaRPr lang="en-US" dirty="0"/>
          </a:p>
        </p:txBody>
      </p:sp>
      <p:sp>
        <p:nvSpPr>
          <p:cNvPr id="36" name="TextBox 35"/>
          <p:cNvSpPr txBox="1"/>
          <p:nvPr/>
        </p:nvSpPr>
        <p:spPr>
          <a:xfrm>
            <a:off x="6260383" y="2463225"/>
            <a:ext cx="483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6</a:t>
            </a:r>
            <a:endParaRPr lang="en-US" dirty="0"/>
          </a:p>
        </p:txBody>
      </p:sp>
      <p:sp>
        <p:nvSpPr>
          <p:cNvPr id="37" name="TextBox 36"/>
          <p:cNvSpPr txBox="1"/>
          <p:nvPr/>
        </p:nvSpPr>
        <p:spPr>
          <a:xfrm>
            <a:off x="5269783" y="2234625"/>
            <a:ext cx="483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</a:t>
            </a:r>
            <a:endParaRPr lang="en-US" dirty="0"/>
          </a:p>
        </p:txBody>
      </p:sp>
      <p:cxnSp>
        <p:nvCxnSpPr>
          <p:cNvPr id="38" name="Straight Connector 37"/>
          <p:cNvCxnSpPr/>
          <p:nvPr/>
        </p:nvCxnSpPr>
        <p:spPr>
          <a:xfrm flipH="1">
            <a:off x="3467100" y="3859650"/>
            <a:ext cx="931300" cy="1575375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Group 8"/>
          <p:cNvGrpSpPr/>
          <p:nvPr/>
        </p:nvGrpSpPr>
        <p:grpSpPr>
          <a:xfrm>
            <a:off x="2250051" y="1576535"/>
            <a:ext cx="4265049" cy="4087090"/>
            <a:chOff x="1068951" y="1246910"/>
            <a:chExt cx="4265049" cy="4087090"/>
          </a:xfrm>
        </p:grpSpPr>
        <p:sp>
          <p:nvSpPr>
            <p:cNvPr id="6" name="Oval 5"/>
            <p:cNvSpPr/>
            <p:nvPr/>
          </p:nvSpPr>
          <p:spPr>
            <a:xfrm>
              <a:off x="1068951" y="1251399"/>
              <a:ext cx="609600" cy="6096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/>
                <a:t>S</a:t>
              </a:r>
              <a:endParaRPr lang="en-US" b="1" dirty="0"/>
            </a:p>
          </p:txBody>
        </p:sp>
        <p:sp>
          <p:nvSpPr>
            <p:cNvPr id="11" name="Oval 10"/>
            <p:cNvSpPr/>
            <p:nvPr/>
          </p:nvSpPr>
          <p:spPr>
            <a:xfrm>
              <a:off x="2973951" y="3156399"/>
              <a:ext cx="609600" cy="6096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D</a:t>
              </a:r>
              <a:endParaRPr lang="en-US" b="1" dirty="0"/>
            </a:p>
          </p:txBody>
        </p:sp>
        <p:sp>
          <p:nvSpPr>
            <p:cNvPr id="12" name="Oval 11"/>
            <p:cNvSpPr/>
            <p:nvPr/>
          </p:nvSpPr>
          <p:spPr>
            <a:xfrm>
              <a:off x="1068951" y="3156399"/>
              <a:ext cx="609600" cy="6096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C</a:t>
              </a:r>
              <a:endParaRPr lang="en-US" b="1" dirty="0"/>
            </a:p>
          </p:txBody>
        </p:sp>
        <p:sp>
          <p:nvSpPr>
            <p:cNvPr id="13" name="Oval 12"/>
            <p:cNvSpPr/>
            <p:nvPr/>
          </p:nvSpPr>
          <p:spPr>
            <a:xfrm>
              <a:off x="2973951" y="1251399"/>
              <a:ext cx="609600" cy="6096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A</a:t>
              </a:r>
              <a:endParaRPr lang="en-US" b="1" dirty="0"/>
            </a:p>
          </p:txBody>
        </p:sp>
        <p:sp>
          <p:nvSpPr>
            <p:cNvPr id="17" name="Oval 16"/>
            <p:cNvSpPr/>
            <p:nvPr/>
          </p:nvSpPr>
          <p:spPr>
            <a:xfrm>
              <a:off x="4724400" y="3124200"/>
              <a:ext cx="609600" cy="6096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E</a:t>
              </a:r>
              <a:endParaRPr lang="en-US" b="1" dirty="0"/>
            </a:p>
          </p:txBody>
        </p:sp>
        <p:sp>
          <p:nvSpPr>
            <p:cNvPr id="21" name="Oval 20"/>
            <p:cNvSpPr/>
            <p:nvPr/>
          </p:nvSpPr>
          <p:spPr>
            <a:xfrm>
              <a:off x="4724400" y="1246910"/>
              <a:ext cx="609600" cy="6096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B</a:t>
              </a:r>
              <a:endParaRPr lang="en-US" b="1" dirty="0"/>
            </a:p>
          </p:txBody>
        </p:sp>
        <p:sp>
          <p:nvSpPr>
            <p:cNvPr id="25" name="Oval 24"/>
            <p:cNvSpPr/>
            <p:nvPr/>
          </p:nvSpPr>
          <p:spPr>
            <a:xfrm>
              <a:off x="3886200" y="4724400"/>
              <a:ext cx="609600" cy="6096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G</a:t>
              </a:r>
              <a:endParaRPr lang="en-US" b="1" dirty="0"/>
            </a:p>
          </p:txBody>
        </p:sp>
        <p:sp>
          <p:nvSpPr>
            <p:cNvPr id="26" name="Oval 25"/>
            <p:cNvSpPr/>
            <p:nvPr/>
          </p:nvSpPr>
          <p:spPr>
            <a:xfrm>
              <a:off x="1981200" y="4724400"/>
              <a:ext cx="609600" cy="6096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F</a:t>
              </a:r>
              <a:endParaRPr lang="en-US" b="1" dirty="0"/>
            </a:p>
          </p:txBody>
        </p:sp>
      </p:grpSp>
      <p:sp>
        <p:nvSpPr>
          <p:cNvPr id="40" name="TextBox 39"/>
          <p:cNvSpPr txBox="1"/>
          <p:nvPr/>
        </p:nvSpPr>
        <p:spPr>
          <a:xfrm>
            <a:off x="3974383" y="4368225"/>
            <a:ext cx="483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4</a:t>
            </a: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1657349" y="3505200"/>
            <a:ext cx="1162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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2571749" y="5054025"/>
            <a:ext cx="1162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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5715000" y="5054025"/>
            <a:ext cx="1162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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6534149" y="3276600"/>
            <a:ext cx="1162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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6553200" y="1295400"/>
            <a:ext cx="1162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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4781549" y="1295400"/>
            <a:ext cx="1162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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4781549" y="3453825"/>
            <a:ext cx="1162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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1524000" y="1447800"/>
            <a:ext cx="1162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0:S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0743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Straight Connector 15"/>
          <p:cNvCxnSpPr/>
          <p:nvPr/>
        </p:nvCxnSpPr>
        <p:spPr>
          <a:xfrm>
            <a:off x="2554851" y="1885824"/>
            <a:ext cx="1905000" cy="0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4459851" y="1885824"/>
            <a:ext cx="0" cy="190500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2554851" y="1885824"/>
            <a:ext cx="1905000" cy="1905000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2554851" y="1885824"/>
            <a:ext cx="0" cy="1905000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2583426" y="3790824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2133600" y="2545936"/>
            <a:ext cx="4953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6</a:t>
            </a:r>
            <a:endParaRPr lang="en-US" b="1" dirty="0"/>
          </a:p>
        </p:txBody>
      </p:sp>
      <p:sp>
        <p:nvSpPr>
          <p:cNvPr id="41" name="TextBox 40"/>
          <p:cNvSpPr txBox="1"/>
          <p:nvPr/>
        </p:nvSpPr>
        <p:spPr>
          <a:xfrm>
            <a:off x="3088251" y="2724024"/>
            <a:ext cx="4476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5</a:t>
            </a:r>
            <a:endParaRPr lang="en-US" b="1" dirty="0"/>
          </a:p>
        </p:txBody>
      </p:sp>
      <p:sp>
        <p:nvSpPr>
          <p:cNvPr id="42" name="TextBox 41"/>
          <p:cNvSpPr txBox="1"/>
          <p:nvPr/>
        </p:nvSpPr>
        <p:spPr>
          <a:xfrm>
            <a:off x="3321767" y="1377249"/>
            <a:ext cx="4501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8</a:t>
            </a:r>
            <a:endParaRPr lang="en-US" b="1" dirty="0"/>
          </a:p>
        </p:txBody>
      </p:sp>
      <p:sp>
        <p:nvSpPr>
          <p:cNvPr id="44" name="TextBox 43"/>
          <p:cNvSpPr txBox="1"/>
          <p:nvPr/>
        </p:nvSpPr>
        <p:spPr>
          <a:xfrm>
            <a:off x="3288583" y="3783450"/>
            <a:ext cx="483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3</a:t>
            </a:r>
            <a:endParaRPr lang="en-US" dirty="0"/>
          </a:p>
        </p:txBody>
      </p:sp>
      <p:sp>
        <p:nvSpPr>
          <p:cNvPr id="47" name="TextBox 46"/>
          <p:cNvSpPr txBox="1"/>
          <p:nvPr/>
        </p:nvSpPr>
        <p:spPr>
          <a:xfrm>
            <a:off x="4457700" y="2571624"/>
            <a:ext cx="5312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2</a:t>
            </a:r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4457700" y="1853625"/>
            <a:ext cx="1752600" cy="190500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6210300" y="1929825"/>
            <a:ext cx="0" cy="190500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2552700" y="3834825"/>
            <a:ext cx="914400" cy="152400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flipH="1">
            <a:off x="5431401" y="3783450"/>
            <a:ext cx="778899" cy="1575375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3543300" y="5358825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2628900" y="4393050"/>
            <a:ext cx="483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9</a:t>
            </a:r>
            <a:endParaRPr lang="en-US" dirty="0"/>
          </a:p>
        </p:txBody>
      </p:sp>
      <p:sp>
        <p:nvSpPr>
          <p:cNvPr id="33" name="TextBox 32"/>
          <p:cNvSpPr txBox="1"/>
          <p:nvPr/>
        </p:nvSpPr>
        <p:spPr>
          <a:xfrm>
            <a:off x="4152900" y="5358825"/>
            <a:ext cx="483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0</a:t>
            </a:r>
            <a:endParaRPr lang="en-US" dirty="0"/>
          </a:p>
        </p:txBody>
      </p:sp>
      <p:sp>
        <p:nvSpPr>
          <p:cNvPr id="34" name="TextBox 33"/>
          <p:cNvSpPr txBox="1"/>
          <p:nvPr/>
        </p:nvSpPr>
        <p:spPr>
          <a:xfrm>
            <a:off x="5879383" y="4393050"/>
            <a:ext cx="483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4</a:t>
            </a:r>
            <a:endParaRPr lang="en-US" dirty="0"/>
          </a:p>
        </p:txBody>
      </p:sp>
      <p:sp>
        <p:nvSpPr>
          <p:cNvPr id="36" name="TextBox 35"/>
          <p:cNvSpPr txBox="1"/>
          <p:nvPr/>
        </p:nvSpPr>
        <p:spPr>
          <a:xfrm>
            <a:off x="6260383" y="2463225"/>
            <a:ext cx="483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6</a:t>
            </a:r>
            <a:endParaRPr lang="en-US" dirty="0"/>
          </a:p>
        </p:txBody>
      </p:sp>
      <p:sp>
        <p:nvSpPr>
          <p:cNvPr id="37" name="TextBox 36"/>
          <p:cNvSpPr txBox="1"/>
          <p:nvPr/>
        </p:nvSpPr>
        <p:spPr>
          <a:xfrm>
            <a:off x="5269783" y="2234625"/>
            <a:ext cx="483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</a:t>
            </a:r>
            <a:endParaRPr lang="en-US" dirty="0"/>
          </a:p>
        </p:txBody>
      </p:sp>
      <p:cxnSp>
        <p:nvCxnSpPr>
          <p:cNvPr id="38" name="Straight Connector 37"/>
          <p:cNvCxnSpPr/>
          <p:nvPr/>
        </p:nvCxnSpPr>
        <p:spPr>
          <a:xfrm flipH="1">
            <a:off x="3467100" y="3859650"/>
            <a:ext cx="931300" cy="1575375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Group 8"/>
          <p:cNvGrpSpPr/>
          <p:nvPr/>
        </p:nvGrpSpPr>
        <p:grpSpPr>
          <a:xfrm>
            <a:off x="2250051" y="1576535"/>
            <a:ext cx="4265049" cy="4087090"/>
            <a:chOff x="1068951" y="1246910"/>
            <a:chExt cx="4265049" cy="4087090"/>
          </a:xfrm>
        </p:grpSpPr>
        <p:sp>
          <p:nvSpPr>
            <p:cNvPr id="6" name="Oval 5"/>
            <p:cNvSpPr/>
            <p:nvPr/>
          </p:nvSpPr>
          <p:spPr>
            <a:xfrm>
              <a:off x="1068951" y="1251399"/>
              <a:ext cx="609600" cy="6096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/>
                <a:t>S</a:t>
              </a:r>
              <a:endParaRPr lang="en-US" b="1" dirty="0"/>
            </a:p>
          </p:txBody>
        </p:sp>
        <p:sp>
          <p:nvSpPr>
            <p:cNvPr id="11" name="Oval 10"/>
            <p:cNvSpPr/>
            <p:nvPr/>
          </p:nvSpPr>
          <p:spPr>
            <a:xfrm>
              <a:off x="2973951" y="3156399"/>
              <a:ext cx="609600" cy="6096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D</a:t>
              </a:r>
              <a:endParaRPr lang="en-US" b="1" dirty="0"/>
            </a:p>
          </p:txBody>
        </p:sp>
        <p:sp>
          <p:nvSpPr>
            <p:cNvPr id="12" name="Oval 11"/>
            <p:cNvSpPr/>
            <p:nvPr/>
          </p:nvSpPr>
          <p:spPr>
            <a:xfrm>
              <a:off x="1068951" y="3156399"/>
              <a:ext cx="609600" cy="6096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C</a:t>
              </a:r>
              <a:endParaRPr lang="en-US" b="1" dirty="0"/>
            </a:p>
          </p:txBody>
        </p:sp>
        <p:sp>
          <p:nvSpPr>
            <p:cNvPr id="13" name="Oval 12"/>
            <p:cNvSpPr/>
            <p:nvPr/>
          </p:nvSpPr>
          <p:spPr>
            <a:xfrm>
              <a:off x="2973951" y="1251399"/>
              <a:ext cx="609600" cy="6096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A</a:t>
              </a:r>
              <a:endParaRPr lang="en-US" b="1" dirty="0"/>
            </a:p>
          </p:txBody>
        </p:sp>
        <p:sp>
          <p:nvSpPr>
            <p:cNvPr id="17" name="Oval 16"/>
            <p:cNvSpPr/>
            <p:nvPr/>
          </p:nvSpPr>
          <p:spPr>
            <a:xfrm>
              <a:off x="4724400" y="3124200"/>
              <a:ext cx="609600" cy="6096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E</a:t>
              </a:r>
              <a:endParaRPr lang="en-US" b="1" dirty="0"/>
            </a:p>
          </p:txBody>
        </p:sp>
        <p:sp>
          <p:nvSpPr>
            <p:cNvPr id="21" name="Oval 20"/>
            <p:cNvSpPr/>
            <p:nvPr/>
          </p:nvSpPr>
          <p:spPr>
            <a:xfrm>
              <a:off x="4724400" y="1246910"/>
              <a:ext cx="609600" cy="6096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B</a:t>
              </a:r>
              <a:endParaRPr lang="en-US" b="1" dirty="0"/>
            </a:p>
          </p:txBody>
        </p:sp>
        <p:sp>
          <p:nvSpPr>
            <p:cNvPr id="25" name="Oval 24"/>
            <p:cNvSpPr/>
            <p:nvPr/>
          </p:nvSpPr>
          <p:spPr>
            <a:xfrm>
              <a:off x="3886200" y="4724400"/>
              <a:ext cx="609600" cy="6096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G</a:t>
              </a:r>
              <a:endParaRPr lang="en-US" b="1" dirty="0"/>
            </a:p>
          </p:txBody>
        </p:sp>
        <p:sp>
          <p:nvSpPr>
            <p:cNvPr id="26" name="Oval 25"/>
            <p:cNvSpPr/>
            <p:nvPr/>
          </p:nvSpPr>
          <p:spPr>
            <a:xfrm>
              <a:off x="1981200" y="4724400"/>
              <a:ext cx="609600" cy="6096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F</a:t>
              </a:r>
              <a:endParaRPr lang="en-US" b="1" dirty="0"/>
            </a:p>
          </p:txBody>
        </p:sp>
      </p:grpSp>
      <p:sp>
        <p:nvSpPr>
          <p:cNvPr id="40" name="TextBox 39"/>
          <p:cNvSpPr txBox="1"/>
          <p:nvPr/>
        </p:nvSpPr>
        <p:spPr>
          <a:xfrm>
            <a:off x="3974383" y="4368225"/>
            <a:ext cx="483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4</a:t>
            </a: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1657349" y="3505200"/>
            <a:ext cx="1162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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2571749" y="5054025"/>
            <a:ext cx="1162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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5715000" y="5054025"/>
            <a:ext cx="1162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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6534149" y="3276600"/>
            <a:ext cx="1162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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6553200" y="1295400"/>
            <a:ext cx="1162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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4781549" y="1295400"/>
            <a:ext cx="1162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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4781549" y="3453825"/>
            <a:ext cx="1162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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1524000" y="1447800"/>
            <a:ext cx="1162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0:S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7073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Straight Connector 15"/>
          <p:cNvCxnSpPr/>
          <p:nvPr/>
        </p:nvCxnSpPr>
        <p:spPr>
          <a:xfrm>
            <a:off x="2554851" y="1885824"/>
            <a:ext cx="1905000" cy="0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4459851" y="1885824"/>
            <a:ext cx="0" cy="190500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2554851" y="1885824"/>
            <a:ext cx="1905000" cy="190500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2554851" y="1885824"/>
            <a:ext cx="0" cy="190500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2583426" y="3790824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2133600" y="2545936"/>
            <a:ext cx="4953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6</a:t>
            </a:r>
            <a:endParaRPr lang="en-US" dirty="0"/>
          </a:p>
        </p:txBody>
      </p:sp>
      <p:sp>
        <p:nvSpPr>
          <p:cNvPr id="41" name="TextBox 40"/>
          <p:cNvSpPr txBox="1"/>
          <p:nvPr/>
        </p:nvSpPr>
        <p:spPr>
          <a:xfrm>
            <a:off x="3088251" y="2724024"/>
            <a:ext cx="4476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5</a:t>
            </a:r>
            <a:endParaRPr lang="en-US" dirty="0"/>
          </a:p>
        </p:txBody>
      </p:sp>
      <p:sp>
        <p:nvSpPr>
          <p:cNvPr id="42" name="TextBox 41"/>
          <p:cNvSpPr txBox="1"/>
          <p:nvPr/>
        </p:nvSpPr>
        <p:spPr>
          <a:xfrm>
            <a:off x="3321767" y="1377249"/>
            <a:ext cx="4501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8</a:t>
            </a:r>
            <a:endParaRPr lang="en-US" b="1" dirty="0"/>
          </a:p>
        </p:txBody>
      </p:sp>
      <p:sp>
        <p:nvSpPr>
          <p:cNvPr id="44" name="TextBox 43"/>
          <p:cNvSpPr txBox="1"/>
          <p:nvPr/>
        </p:nvSpPr>
        <p:spPr>
          <a:xfrm>
            <a:off x="3288583" y="3783450"/>
            <a:ext cx="483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3</a:t>
            </a:r>
            <a:endParaRPr lang="en-US" dirty="0"/>
          </a:p>
        </p:txBody>
      </p:sp>
      <p:sp>
        <p:nvSpPr>
          <p:cNvPr id="47" name="TextBox 46"/>
          <p:cNvSpPr txBox="1"/>
          <p:nvPr/>
        </p:nvSpPr>
        <p:spPr>
          <a:xfrm>
            <a:off x="4457700" y="2571624"/>
            <a:ext cx="5312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2</a:t>
            </a:r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4457700" y="1853625"/>
            <a:ext cx="1752600" cy="190500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6210300" y="1929825"/>
            <a:ext cx="0" cy="190500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2552700" y="3834825"/>
            <a:ext cx="914400" cy="152400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flipH="1">
            <a:off x="5431401" y="3783450"/>
            <a:ext cx="778899" cy="1575375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3543300" y="5358825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2628900" y="4393050"/>
            <a:ext cx="483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9</a:t>
            </a:r>
            <a:endParaRPr lang="en-US" dirty="0"/>
          </a:p>
        </p:txBody>
      </p:sp>
      <p:sp>
        <p:nvSpPr>
          <p:cNvPr id="34" name="TextBox 33"/>
          <p:cNvSpPr txBox="1"/>
          <p:nvPr/>
        </p:nvSpPr>
        <p:spPr>
          <a:xfrm>
            <a:off x="5879383" y="4393050"/>
            <a:ext cx="483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4</a:t>
            </a:r>
            <a:endParaRPr lang="en-US" dirty="0"/>
          </a:p>
        </p:txBody>
      </p:sp>
      <p:sp>
        <p:nvSpPr>
          <p:cNvPr id="36" name="TextBox 35"/>
          <p:cNvSpPr txBox="1"/>
          <p:nvPr/>
        </p:nvSpPr>
        <p:spPr>
          <a:xfrm>
            <a:off x="6260383" y="2463225"/>
            <a:ext cx="483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6</a:t>
            </a:r>
            <a:endParaRPr lang="en-US" dirty="0"/>
          </a:p>
        </p:txBody>
      </p:sp>
      <p:sp>
        <p:nvSpPr>
          <p:cNvPr id="37" name="TextBox 36"/>
          <p:cNvSpPr txBox="1"/>
          <p:nvPr/>
        </p:nvSpPr>
        <p:spPr>
          <a:xfrm>
            <a:off x="5269783" y="2234625"/>
            <a:ext cx="483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</a:t>
            </a:r>
            <a:endParaRPr lang="en-US" dirty="0"/>
          </a:p>
        </p:txBody>
      </p:sp>
      <p:cxnSp>
        <p:nvCxnSpPr>
          <p:cNvPr id="38" name="Straight Connector 37"/>
          <p:cNvCxnSpPr/>
          <p:nvPr/>
        </p:nvCxnSpPr>
        <p:spPr>
          <a:xfrm flipH="1">
            <a:off x="3467100" y="3859650"/>
            <a:ext cx="931300" cy="1575375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Group 8"/>
          <p:cNvGrpSpPr/>
          <p:nvPr/>
        </p:nvGrpSpPr>
        <p:grpSpPr>
          <a:xfrm>
            <a:off x="2250051" y="1576535"/>
            <a:ext cx="4265049" cy="4087090"/>
            <a:chOff x="1068951" y="1246910"/>
            <a:chExt cx="4265049" cy="4087090"/>
          </a:xfrm>
        </p:grpSpPr>
        <p:sp>
          <p:nvSpPr>
            <p:cNvPr id="6" name="Oval 5"/>
            <p:cNvSpPr/>
            <p:nvPr/>
          </p:nvSpPr>
          <p:spPr>
            <a:xfrm>
              <a:off x="1068951" y="1251399"/>
              <a:ext cx="609600" cy="6096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/>
                <a:t>S</a:t>
              </a:r>
              <a:endParaRPr lang="en-US" b="1" dirty="0"/>
            </a:p>
          </p:txBody>
        </p:sp>
        <p:sp>
          <p:nvSpPr>
            <p:cNvPr id="11" name="Oval 10"/>
            <p:cNvSpPr/>
            <p:nvPr/>
          </p:nvSpPr>
          <p:spPr>
            <a:xfrm>
              <a:off x="2973951" y="3156399"/>
              <a:ext cx="609600" cy="6096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D</a:t>
              </a:r>
              <a:endParaRPr lang="en-US" b="1" dirty="0"/>
            </a:p>
          </p:txBody>
        </p:sp>
        <p:sp>
          <p:nvSpPr>
            <p:cNvPr id="12" name="Oval 11"/>
            <p:cNvSpPr/>
            <p:nvPr/>
          </p:nvSpPr>
          <p:spPr>
            <a:xfrm>
              <a:off x="1068951" y="3156399"/>
              <a:ext cx="609600" cy="6096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C</a:t>
              </a:r>
              <a:endParaRPr lang="en-US" b="1" dirty="0"/>
            </a:p>
          </p:txBody>
        </p:sp>
        <p:sp>
          <p:nvSpPr>
            <p:cNvPr id="13" name="Oval 12"/>
            <p:cNvSpPr/>
            <p:nvPr/>
          </p:nvSpPr>
          <p:spPr>
            <a:xfrm>
              <a:off x="2973951" y="1251399"/>
              <a:ext cx="609600" cy="6096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A</a:t>
              </a:r>
              <a:endParaRPr lang="en-US" b="1" dirty="0"/>
            </a:p>
          </p:txBody>
        </p:sp>
        <p:sp>
          <p:nvSpPr>
            <p:cNvPr id="17" name="Oval 16"/>
            <p:cNvSpPr/>
            <p:nvPr/>
          </p:nvSpPr>
          <p:spPr>
            <a:xfrm>
              <a:off x="4724400" y="3124200"/>
              <a:ext cx="609600" cy="6096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E</a:t>
              </a:r>
              <a:endParaRPr lang="en-US" b="1" dirty="0"/>
            </a:p>
          </p:txBody>
        </p:sp>
        <p:sp>
          <p:nvSpPr>
            <p:cNvPr id="21" name="Oval 20"/>
            <p:cNvSpPr/>
            <p:nvPr/>
          </p:nvSpPr>
          <p:spPr>
            <a:xfrm>
              <a:off x="4724400" y="1246910"/>
              <a:ext cx="609600" cy="6096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B</a:t>
              </a:r>
              <a:endParaRPr lang="en-US" b="1" dirty="0"/>
            </a:p>
          </p:txBody>
        </p:sp>
        <p:sp>
          <p:nvSpPr>
            <p:cNvPr id="25" name="Oval 24"/>
            <p:cNvSpPr/>
            <p:nvPr/>
          </p:nvSpPr>
          <p:spPr>
            <a:xfrm>
              <a:off x="3886200" y="4724400"/>
              <a:ext cx="609600" cy="6096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G</a:t>
              </a:r>
              <a:endParaRPr lang="en-US" b="1" dirty="0"/>
            </a:p>
          </p:txBody>
        </p:sp>
        <p:sp>
          <p:nvSpPr>
            <p:cNvPr id="26" name="Oval 25"/>
            <p:cNvSpPr/>
            <p:nvPr/>
          </p:nvSpPr>
          <p:spPr>
            <a:xfrm>
              <a:off x="1981200" y="4724400"/>
              <a:ext cx="609600" cy="6096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F</a:t>
              </a:r>
              <a:endParaRPr lang="en-US" b="1" dirty="0"/>
            </a:p>
          </p:txBody>
        </p:sp>
      </p:grpSp>
      <p:sp>
        <p:nvSpPr>
          <p:cNvPr id="40" name="TextBox 39"/>
          <p:cNvSpPr txBox="1"/>
          <p:nvPr/>
        </p:nvSpPr>
        <p:spPr>
          <a:xfrm>
            <a:off x="3974383" y="4368225"/>
            <a:ext cx="483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4</a:t>
            </a: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1657349" y="3505200"/>
            <a:ext cx="1162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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2571749" y="5054025"/>
            <a:ext cx="1162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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5715000" y="5054025"/>
            <a:ext cx="1162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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6534149" y="3276600"/>
            <a:ext cx="1162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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6553200" y="1295400"/>
            <a:ext cx="1162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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4781549" y="1295400"/>
            <a:ext cx="1162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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4781549" y="3453825"/>
            <a:ext cx="1162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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1524000" y="1447800"/>
            <a:ext cx="1162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0:S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152900" y="5358825"/>
            <a:ext cx="483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7701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Straight Connector 15"/>
          <p:cNvCxnSpPr/>
          <p:nvPr/>
        </p:nvCxnSpPr>
        <p:spPr>
          <a:xfrm>
            <a:off x="2554851" y="1885824"/>
            <a:ext cx="1905000" cy="0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4459851" y="1885824"/>
            <a:ext cx="0" cy="190500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2554851" y="1885824"/>
            <a:ext cx="1905000" cy="190500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2554851" y="1885824"/>
            <a:ext cx="0" cy="190500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2583426" y="3790824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2133600" y="2545936"/>
            <a:ext cx="4953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6</a:t>
            </a:r>
            <a:endParaRPr lang="en-US" dirty="0"/>
          </a:p>
        </p:txBody>
      </p:sp>
      <p:sp>
        <p:nvSpPr>
          <p:cNvPr id="41" name="TextBox 40"/>
          <p:cNvSpPr txBox="1"/>
          <p:nvPr/>
        </p:nvSpPr>
        <p:spPr>
          <a:xfrm>
            <a:off x="3088251" y="2724024"/>
            <a:ext cx="4476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5</a:t>
            </a:r>
            <a:endParaRPr lang="en-US" dirty="0"/>
          </a:p>
        </p:txBody>
      </p:sp>
      <p:sp>
        <p:nvSpPr>
          <p:cNvPr id="42" name="TextBox 41"/>
          <p:cNvSpPr txBox="1"/>
          <p:nvPr/>
        </p:nvSpPr>
        <p:spPr>
          <a:xfrm>
            <a:off x="3321767" y="1377249"/>
            <a:ext cx="4501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8</a:t>
            </a:r>
            <a:endParaRPr lang="en-US" b="1" dirty="0"/>
          </a:p>
        </p:txBody>
      </p:sp>
      <p:sp>
        <p:nvSpPr>
          <p:cNvPr id="44" name="TextBox 43"/>
          <p:cNvSpPr txBox="1"/>
          <p:nvPr/>
        </p:nvSpPr>
        <p:spPr>
          <a:xfrm>
            <a:off x="3288583" y="3783450"/>
            <a:ext cx="483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3</a:t>
            </a:r>
            <a:endParaRPr lang="en-US" dirty="0"/>
          </a:p>
        </p:txBody>
      </p:sp>
      <p:sp>
        <p:nvSpPr>
          <p:cNvPr id="47" name="TextBox 46"/>
          <p:cNvSpPr txBox="1"/>
          <p:nvPr/>
        </p:nvSpPr>
        <p:spPr>
          <a:xfrm>
            <a:off x="4457700" y="2571624"/>
            <a:ext cx="5312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2</a:t>
            </a:r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4457700" y="1853625"/>
            <a:ext cx="1752600" cy="190500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6210300" y="1929825"/>
            <a:ext cx="0" cy="190500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2552700" y="3834825"/>
            <a:ext cx="914400" cy="152400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flipH="1">
            <a:off x="5431401" y="3783450"/>
            <a:ext cx="778899" cy="1575375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3543300" y="5358825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2628900" y="4393050"/>
            <a:ext cx="483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9</a:t>
            </a:r>
            <a:endParaRPr lang="en-US" dirty="0"/>
          </a:p>
        </p:txBody>
      </p:sp>
      <p:sp>
        <p:nvSpPr>
          <p:cNvPr id="33" name="TextBox 32"/>
          <p:cNvSpPr txBox="1"/>
          <p:nvPr/>
        </p:nvSpPr>
        <p:spPr>
          <a:xfrm>
            <a:off x="4152900" y="5358825"/>
            <a:ext cx="483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0</a:t>
            </a:r>
            <a:endParaRPr lang="en-US" dirty="0"/>
          </a:p>
        </p:txBody>
      </p:sp>
      <p:sp>
        <p:nvSpPr>
          <p:cNvPr id="34" name="TextBox 33"/>
          <p:cNvSpPr txBox="1"/>
          <p:nvPr/>
        </p:nvSpPr>
        <p:spPr>
          <a:xfrm>
            <a:off x="5879383" y="4393050"/>
            <a:ext cx="483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4</a:t>
            </a:r>
            <a:endParaRPr lang="en-US" dirty="0"/>
          </a:p>
        </p:txBody>
      </p:sp>
      <p:sp>
        <p:nvSpPr>
          <p:cNvPr id="36" name="TextBox 35"/>
          <p:cNvSpPr txBox="1"/>
          <p:nvPr/>
        </p:nvSpPr>
        <p:spPr>
          <a:xfrm>
            <a:off x="6260383" y="2463225"/>
            <a:ext cx="483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6</a:t>
            </a:r>
            <a:endParaRPr lang="en-US" dirty="0"/>
          </a:p>
        </p:txBody>
      </p:sp>
      <p:sp>
        <p:nvSpPr>
          <p:cNvPr id="37" name="TextBox 36"/>
          <p:cNvSpPr txBox="1"/>
          <p:nvPr/>
        </p:nvSpPr>
        <p:spPr>
          <a:xfrm>
            <a:off x="5269783" y="2234625"/>
            <a:ext cx="483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</a:t>
            </a:r>
            <a:endParaRPr lang="en-US" dirty="0"/>
          </a:p>
        </p:txBody>
      </p:sp>
      <p:cxnSp>
        <p:nvCxnSpPr>
          <p:cNvPr id="38" name="Straight Connector 37"/>
          <p:cNvCxnSpPr/>
          <p:nvPr/>
        </p:nvCxnSpPr>
        <p:spPr>
          <a:xfrm flipH="1">
            <a:off x="3467100" y="3859650"/>
            <a:ext cx="931300" cy="1575375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Group 8"/>
          <p:cNvGrpSpPr/>
          <p:nvPr/>
        </p:nvGrpSpPr>
        <p:grpSpPr>
          <a:xfrm>
            <a:off x="2250051" y="1576535"/>
            <a:ext cx="4265049" cy="4087090"/>
            <a:chOff x="1068951" y="1246910"/>
            <a:chExt cx="4265049" cy="4087090"/>
          </a:xfrm>
        </p:grpSpPr>
        <p:sp>
          <p:nvSpPr>
            <p:cNvPr id="6" name="Oval 5"/>
            <p:cNvSpPr/>
            <p:nvPr/>
          </p:nvSpPr>
          <p:spPr>
            <a:xfrm>
              <a:off x="1068951" y="1251399"/>
              <a:ext cx="609600" cy="6096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/>
                <a:t>S</a:t>
              </a:r>
              <a:endParaRPr lang="en-US" b="1" dirty="0"/>
            </a:p>
          </p:txBody>
        </p:sp>
        <p:sp>
          <p:nvSpPr>
            <p:cNvPr id="11" name="Oval 10"/>
            <p:cNvSpPr/>
            <p:nvPr/>
          </p:nvSpPr>
          <p:spPr>
            <a:xfrm>
              <a:off x="2973951" y="3156399"/>
              <a:ext cx="609600" cy="6096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D</a:t>
              </a:r>
              <a:endParaRPr lang="en-US" b="1" dirty="0"/>
            </a:p>
          </p:txBody>
        </p:sp>
        <p:sp>
          <p:nvSpPr>
            <p:cNvPr id="12" name="Oval 11"/>
            <p:cNvSpPr/>
            <p:nvPr/>
          </p:nvSpPr>
          <p:spPr>
            <a:xfrm>
              <a:off x="1068951" y="3156399"/>
              <a:ext cx="609600" cy="6096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C</a:t>
              </a:r>
              <a:endParaRPr lang="en-US" b="1" dirty="0"/>
            </a:p>
          </p:txBody>
        </p:sp>
        <p:sp>
          <p:nvSpPr>
            <p:cNvPr id="13" name="Oval 12"/>
            <p:cNvSpPr/>
            <p:nvPr/>
          </p:nvSpPr>
          <p:spPr>
            <a:xfrm>
              <a:off x="2973951" y="1251399"/>
              <a:ext cx="609600" cy="6096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A</a:t>
              </a:r>
              <a:endParaRPr lang="en-US" b="1" dirty="0"/>
            </a:p>
          </p:txBody>
        </p:sp>
        <p:sp>
          <p:nvSpPr>
            <p:cNvPr id="17" name="Oval 16"/>
            <p:cNvSpPr/>
            <p:nvPr/>
          </p:nvSpPr>
          <p:spPr>
            <a:xfrm>
              <a:off x="4724400" y="3124200"/>
              <a:ext cx="609600" cy="6096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E</a:t>
              </a:r>
              <a:endParaRPr lang="en-US" b="1" dirty="0"/>
            </a:p>
          </p:txBody>
        </p:sp>
        <p:sp>
          <p:nvSpPr>
            <p:cNvPr id="21" name="Oval 20"/>
            <p:cNvSpPr/>
            <p:nvPr/>
          </p:nvSpPr>
          <p:spPr>
            <a:xfrm>
              <a:off x="4724400" y="1246910"/>
              <a:ext cx="609600" cy="6096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B</a:t>
              </a:r>
              <a:endParaRPr lang="en-US" b="1" dirty="0"/>
            </a:p>
          </p:txBody>
        </p:sp>
        <p:sp>
          <p:nvSpPr>
            <p:cNvPr id="25" name="Oval 24"/>
            <p:cNvSpPr/>
            <p:nvPr/>
          </p:nvSpPr>
          <p:spPr>
            <a:xfrm>
              <a:off x="3886200" y="4724400"/>
              <a:ext cx="609600" cy="6096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G</a:t>
              </a:r>
              <a:endParaRPr lang="en-US" b="1" dirty="0"/>
            </a:p>
          </p:txBody>
        </p:sp>
        <p:sp>
          <p:nvSpPr>
            <p:cNvPr id="26" name="Oval 25"/>
            <p:cNvSpPr/>
            <p:nvPr/>
          </p:nvSpPr>
          <p:spPr>
            <a:xfrm>
              <a:off x="1981200" y="4724400"/>
              <a:ext cx="609600" cy="6096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F</a:t>
              </a:r>
              <a:endParaRPr lang="en-US" b="1" dirty="0"/>
            </a:p>
          </p:txBody>
        </p:sp>
      </p:grpSp>
      <p:sp>
        <p:nvSpPr>
          <p:cNvPr id="40" name="TextBox 39"/>
          <p:cNvSpPr txBox="1"/>
          <p:nvPr/>
        </p:nvSpPr>
        <p:spPr>
          <a:xfrm>
            <a:off x="3974383" y="4368225"/>
            <a:ext cx="483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4</a:t>
            </a: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1657349" y="3505200"/>
            <a:ext cx="1162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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2571749" y="5054025"/>
            <a:ext cx="1162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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5715000" y="5054025"/>
            <a:ext cx="1162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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6534149" y="3276600"/>
            <a:ext cx="1162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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6553200" y="1295400"/>
            <a:ext cx="1162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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4781549" y="1295400"/>
            <a:ext cx="1162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8:S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4781549" y="3453825"/>
            <a:ext cx="1162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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1524000" y="1447800"/>
            <a:ext cx="1162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0:S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9542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Straight Connector 15"/>
          <p:cNvCxnSpPr/>
          <p:nvPr/>
        </p:nvCxnSpPr>
        <p:spPr>
          <a:xfrm>
            <a:off x="2554851" y="1885824"/>
            <a:ext cx="1905000" cy="0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4459851" y="1885824"/>
            <a:ext cx="0" cy="190500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2554851" y="1885824"/>
            <a:ext cx="1905000" cy="190500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2554851" y="1885824"/>
            <a:ext cx="0" cy="1905000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2583426" y="3790824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2133600" y="2545936"/>
            <a:ext cx="4953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6</a:t>
            </a:r>
            <a:endParaRPr lang="en-US" b="1" dirty="0"/>
          </a:p>
        </p:txBody>
      </p:sp>
      <p:sp>
        <p:nvSpPr>
          <p:cNvPr id="41" name="TextBox 40"/>
          <p:cNvSpPr txBox="1"/>
          <p:nvPr/>
        </p:nvSpPr>
        <p:spPr>
          <a:xfrm>
            <a:off x="3088251" y="2724024"/>
            <a:ext cx="4476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5</a:t>
            </a:r>
            <a:endParaRPr lang="en-US" dirty="0"/>
          </a:p>
        </p:txBody>
      </p:sp>
      <p:sp>
        <p:nvSpPr>
          <p:cNvPr id="42" name="TextBox 41"/>
          <p:cNvSpPr txBox="1"/>
          <p:nvPr/>
        </p:nvSpPr>
        <p:spPr>
          <a:xfrm>
            <a:off x="3321767" y="1377249"/>
            <a:ext cx="4501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8</a:t>
            </a:r>
            <a:endParaRPr lang="en-US" dirty="0"/>
          </a:p>
        </p:txBody>
      </p:sp>
      <p:sp>
        <p:nvSpPr>
          <p:cNvPr id="44" name="TextBox 43"/>
          <p:cNvSpPr txBox="1"/>
          <p:nvPr/>
        </p:nvSpPr>
        <p:spPr>
          <a:xfrm>
            <a:off x="3288583" y="3783450"/>
            <a:ext cx="483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3</a:t>
            </a:r>
            <a:endParaRPr lang="en-US" dirty="0"/>
          </a:p>
        </p:txBody>
      </p:sp>
      <p:sp>
        <p:nvSpPr>
          <p:cNvPr id="47" name="TextBox 46"/>
          <p:cNvSpPr txBox="1"/>
          <p:nvPr/>
        </p:nvSpPr>
        <p:spPr>
          <a:xfrm>
            <a:off x="4457700" y="2571624"/>
            <a:ext cx="5312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2</a:t>
            </a:r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4457700" y="1853625"/>
            <a:ext cx="1752600" cy="190500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6210300" y="1929825"/>
            <a:ext cx="0" cy="190500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2552700" y="3834825"/>
            <a:ext cx="914400" cy="152400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flipH="1">
            <a:off x="5431401" y="3783450"/>
            <a:ext cx="778899" cy="1575375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3543300" y="5358825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2628900" y="4393050"/>
            <a:ext cx="483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9</a:t>
            </a:r>
            <a:endParaRPr lang="en-US" dirty="0"/>
          </a:p>
        </p:txBody>
      </p:sp>
      <p:sp>
        <p:nvSpPr>
          <p:cNvPr id="33" name="TextBox 32"/>
          <p:cNvSpPr txBox="1"/>
          <p:nvPr/>
        </p:nvSpPr>
        <p:spPr>
          <a:xfrm>
            <a:off x="4152900" y="5358825"/>
            <a:ext cx="483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0</a:t>
            </a:r>
            <a:endParaRPr lang="en-US" dirty="0"/>
          </a:p>
        </p:txBody>
      </p:sp>
      <p:sp>
        <p:nvSpPr>
          <p:cNvPr id="34" name="TextBox 33"/>
          <p:cNvSpPr txBox="1"/>
          <p:nvPr/>
        </p:nvSpPr>
        <p:spPr>
          <a:xfrm>
            <a:off x="5879383" y="4393050"/>
            <a:ext cx="483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4</a:t>
            </a:r>
            <a:endParaRPr lang="en-US" dirty="0"/>
          </a:p>
        </p:txBody>
      </p:sp>
      <p:sp>
        <p:nvSpPr>
          <p:cNvPr id="36" name="TextBox 35"/>
          <p:cNvSpPr txBox="1"/>
          <p:nvPr/>
        </p:nvSpPr>
        <p:spPr>
          <a:xfrm>
            <a:off x="6260383" y="2463225"/>
            <a:ext cx="483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6</a:t>
            </a:r>
            <a:endParaRPr lang="en-US" dirty="0"/>
          </a:p>
        </p:txBody>
      </p:sp>
      <p:sp>
        <p:nvSpPr>
          <p:cNvPr id="37" name="TextBox 36"/>
          <p:cNvSpPr txBox="1"/>
          <p:nvPr/>
        </p:nvSpPr>
        <p:spPr>
          <a:xfrm>
            <a:off x="5269783" y="2234625"/>
            <a:ext cx="483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</a:t>
            </a:r>
            <a:endParaRPr lang="en-US" dirty="0"/>
          </a:p>
        </p:txBody>
      </p:sp>
      <p:cxnSp>
        <p:nvCxnSpPr>
          <p:cNvPr id="38" name="Straight Connector 37"/>
          <p:cNvCxnSpPr/>
          <p:nvPr/>
        </p:nvCxnSpPr>
        <p:spPr>
          <a:xfrm flipH="1">
            <a:off x="3467100" y="3859650"/>
            <a:ext cx="931300" cy="1575375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Group 8"/>
          <p:cNvGrpSpPr/>
          <p:nvPr/>
        </p:nvGrpSpPr>
        <p:grpSpPr>
          <a:xfrm>
            <a:off x="2250051" y="1576535"/>
            <a:ext cx="4265049" cy="4087090"/>
            <a:chOff x="1068951" y="1246910"/>
            <a:chExt cx="4265049" cy="4087090"/>
          </a:xfrm>
        </p:grpSpPr>
        <p:sp>
          <p:nvSpPr>
            <p:cNvPr id="6" name="Oval 5"/>
            <p:cNvSpPr/>
            <p:nvPr/>
          </p:nvSpPr>
          <p:spPr>
            <a:xfrm>
              <a:off x="1068951" y="1251399"/>
              <a:ext cx="609600" cy="6096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/>
                <a:t>S</a:t>
              </a:r>
              <a:endParaRPr lang="en-US" b="1" dirty="0"/>
            </a:p>
          </p:txBody>
        </p:sp>
        <p:sp>
          <p:nvSpPr>
            <p:cNvPr id="11" name="Oval 10"/>
            <p:cNvSpPr/>
            <p:nvPr/>
          </p:nvSpPr>
          <p:spPr>
            <a:xfrm>
              <a:off x="2973951" y="3156399"/>
              <a:ext cx="609600" cy="6096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D</a:t>
              </a:r>
              <a:endParaRPr lang="en-US" b="1" dirty="0"/>
            </a:p>
          </p:txBody>
        </p:sp>
        <p:sp>
          <p:nvSpPr>
            <p:cNvPr id="12" name="Oval 11"/>
            <p:cNvSpPr/>
            <p:nvPr/>
          </p:nvSpPr>
          <p:spPr>
            <a:xfrm>
              <a:off x="1068951" y="3156399"/>
              <a:ext cx="609600" cy="6096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C</a:t>
              </a:r>
              <a:endParaRPr lang="en-US" b="1" dirty="0"/>
            </a:p>
          </p:txBody>
        </p:sp>
        <p:sp>
          <p:nvSpPr>
            <p:cNvPr id="13" name="Oval 12"/>
            <p:cNvSpPr/>
            <p:nvPr/>
          </p:nvSpPr>
          <p:spPr>
            <a:xfrm>
              <a:off x="2973951" y="1251399"/>
              <a:ext cx="609600" cy="6096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A</a:t>
              </a:r>
              <a:endParaRPr lang="en-US" b="1" dirty="0"/>
            </a:p>
          </p:txBody>
        </p:sp>
        <p:sp>
          <p:nvSpPr>
            <p:cNvPr id="17" name="Oval 16"/>
            <p:cNvSpPr/>
            <p:nvPr/>
          </p:nvSpPr>
          <p:spPr>
            <a:xfrm>
              <a:off x="4724400" y="3124200"/>
              <a:ext cx="609600" cy="6096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E</a:t>
              </a:r>
              <a:endParaRPr lang="en-US" b="1" dirty="0"/>
            </a:p>
          </p:txBody>
        </p:sp>
        <p:sp>
          <p:nvSpPr>
            <p:cNvPr id="21" name="Oval 20"/>
            <p:cNvSpPr/>
            <p:nvPr/>
          </p:nvSpPr>
          <p:spPr>
            <a:xfrm>
              <a:off x="4724400" y="1246910"/>
              <a:ext cx="609600" cy="6096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B</a:t>
              </a:r>
              <a:endParaRPr lang="en-US" b="1" dirty="0"/>
            </a:p>
          </p:txBody>
        </p:sp>
        <p:sp>
          <p:nvSpPr>
            <p:cNvPr id="25" name="Oval 24"/>
            <p:cNvSpPr/>
            <p:nvPr/>
          </p:nvSpPr>
          <p:spPr>
            <a:xfrm>
              <a:off x="3886200" y="4724400"/>
              <a:ext cx="609600" cy="6096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G</a:t>
              </a:r>
              <a:endParaRPr lang="en-US" b="1" dirty="0"/>
            </a:p>
          </p:txBody>
        </p:sp>
        <p:sp>
          <p:nvSpPr>
            <p:cNvPr id="26" name="Oval 25"/>
            <p:cNvSpPr/>
            <p:nvPr/>
          </p:nvSpPr>
          <p:spPr>
            <a:xfrm>
              <a:off x="1981200" y="4724400"/>
              <a:ext cx="609600" cy="6096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F</a:t>
              </a:r>
              <a:endParaRPr lang="en-US" b="1" dirty="0"/>
            </a:p>
          </p:txBody>
        </p:sp>
      </p:grpSp>
      <p:sp>
        <p:nvSpPr>
          <p:cNvPr id="40" name="TextBox 39"/>
          <p:cNvSpPr txBox="1"/>
          <p:nvPr/>
        </p:nvSpPr>
        <p:spPr>
          <a:xfrm>
            <a:off x="3974383" y="4368225"/>
            <a:ext cx="483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4</a:t>
            </a: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1657349" y="3505200"/>
            <a:ext cx="1162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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2571749" y="5054025"/>
            <a:ext cx="1162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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5715000" y="5054025"/>
            <a:ext cx="1162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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6534149" y="3276600"/>
            <a:ext cx="1162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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6553200" y="1295400"/>
            <a:ext cx="1162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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4781549" y="1295400"/>
            <a:ext cx="1162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8:S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4781549" y="3453825"/>
            <a:ext cx="1162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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1524000" y="1447800"/>
            <a:ext cx="1162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0:S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8705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Straight Connector 15"/>
          <p:cNvCxnSpPr/>
          <p:nvPr/>
        </p:nvCxnSpPr>
        <p:spPr>
          <a:xfrm>
            <a:off x="2554851" y="1885824"/>
            <a:ext cx="1905000" cy="0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4459851" y="1885824"/>
            <a:ext cx="0" cy="190500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2554851" y="1885824"/>
            <a:ext cx="1905000" cy="190500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2554851" y="1885824"/>
            <a:ext cx="0" cy="1905000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2583426" y="3790824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2133600" y="2545936"/>
            <a:ext cx="4953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6</a:t>
            </a:r>
            <a:endParaRPr lang="en-US" b="1" dirty="0"/>
          </a:p>
        </p:txBody>
      </p:sp>
      <p:sp>
        <p:nvSpPr>
          <p:cNvPr id="41" name="TextBox 40"/>
          <p:cNvSpPr txBox="1"/>
          <p:nvPr/>
        </p:nvSpPr>
        <p:spPr>
          <a:xfrm>
            <a:off x="3088251" y="2724024"/>
            <a:ext cx="4476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5</a:t>
            </a:r>
            <a:endParaRPr lang="en-US" dirty="0"/>
          </a:p>
        </p:txBody>
      </p:sp>
      <p:sp>
        <p:nvSpPr>
          <p:cNvPr id="42" name="TextBox 41"/>
          <p:cNvSpPr txBox="1"/>
          <p:nvPr/>
        </p:nvSpPr>
        <p:spPr>
          <a:xfrm>
            <a:off x="3321767" y="1377249"/>
            <a:ext cx="4501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8</a:t>
            </a:r>
            <a:endParaRPr lang="en-US" dirty="0"/>
          </a:p>
        </p:txBody>
      </p:sp>
      <p:sp>
        <p:nvSpPr>
          <p:cNvPr id="44" name="TextBox 43"/>
          <p:cNvSpPr txBox="1"/>
          <p:nvPr/>
        </p:nvSpPr>
        <p:spPr>
          <a:xfrm>
            <a:off x="3288583" y="3783450"/>
            <a:ext cx="483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3</a:t>
            </a:r>
            <a:endParaRPr lang="en-US" dirty="0"/>
          </a:p>
        </p:txBody>
      </p:sp>
      <p:sp>
        <p:nvSpPr>
          <p:cNvPr id="47" name="TextBox 46"/>
          <p:cNvSpPr txBox="1"/>
          <p:nvPr/>
        </p:nvSpPr>
        <p:spPr>
          <a:xfrm>
            <a:off x="4457700" y="2571624"/>
            <a:ext cx="5312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2</a:t>
            </a:r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4457700" y="1853625"/>
            <a:ext cx="1752600" cy="190500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6210300" y="1929825"/>
            <a:ext cx="0" cy="190500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2552700" y="3834825"/>
            <a:ext cx="914400" cy="152400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flipH="1">
            <a:off x="5431401" y="3783450"/>
            <a:ext cx="778899" cy="1575375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3543300" y="5358825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2628900" y="4393050"/>
            <a:ext cx="483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9</a:t>
            </a:r>
            <a:endParaRPr lang="en-US" dirty="0"/>
          </a:p>
        </p:txBody>
      </p:sp>
      <p:sp>
        <p:nvSpPr>
          <p:cNvPr id="33" name="TextBox 32"/>
          <p:cNvSpPr txBox="1"/>
          <p:nvPr/>
        </p:nvSpPr>
        <p:spPr>
          <a:xfrm>
            <a:off x="4152900" y="5358825"/>
            <a:ext cx="483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0</a:t>
            </a:r>
            <a:endParaRPr lang="en-US" dirty="0"/>
          </a:p>
        </p:txBody>
      </p:sp>
      <p:sp>
        <p:nvSpPr>
          <p:cNvPr id="34" name="TextBox 33"/>
          <p:cNvSpPr txBox="1"/>
          <p:nvPr/>
        </p:nvSpPr>
        <p:spPr>
          <a:xfrm>
            <a:off x="5879383" y="4393050"/>
            <a:ext cx="483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4</a:t>
            </a:r>
            <a:endParaRPr lang="en-US" dirty="0"/>
          </a:p>
        </p:txBody>
      </p:sp>
      <p:sp>
        <p:nvSpPr>
          <p:cNvPr id="36" name="TextBox 35"/>
          <p:cNvSpPr txBox="1"/>
          <p:nvPr/>
        </p:nvSpPr>
        <p:spPr>
          <a:xfrm>
            <a:off x="6260383" y="2463225"/>
            <a:ext cx="483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6</a:t>
            </a:r>
            <a:endParaRPr lang="en-US" dirty="0"/>
          </a:p>
        </p:txBody>
      </p:sp>
      <p:sp>
        <p:nvSpPr>
          <p:cNvPr id="37" name="TextBox 36"/>
          <p:cNvSpPr txBox="1"/>
          <p:nvPr/>
        </p:nvSpPr>
        <p:spPr>
          <a:xfrm>
            <a:off x="5269783" y="2234625"/>
            <a:ext cx="483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</a:t>
            </a:r>
            <a:endParaRPr lang="en-US" dirty="0"/>
          </a:p>
        </p:txBody>
      </p:sp>
      <p:cxnSp>
        <p:nvCxnSpPr>
          <p:cNvPr id="38" name="Straight Connector 37"/>
          <p:cNvCxnSpPr/>
          <p:nvPr/>
        </p:nvCxnSpPr>
        <p:spPr>
          <a:xfrm flipH="1">
            <a:off x="3467100" y="3859650"/>
            <a:ext cx="931300" cy="1575375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Group 8"/>
          <p:cNvGrpSpPr/>
          <p:nvPr/>
        </p:nvGrpSpPr>
        <p:grpSpPr>
          <a:xfrm>
            <a:off x="2250051" y="1576535"/>
            <a:ext cx="4265049" cy="4087090"/>
            <a:chOff x="1068951" y="1246910"/>
            <a:chExt cx="4265049" cy="4087090"/>
          </a:xfrm>
        </p:grpSpPr>
        <p:sp>
          <p:nvSpPr>
            <p:cNvPr id="6" name="Oval 5"/>
            <p:cNvSpPr/>
            <p:nvPr/>
          </p:nvSpPr>
          <p:spPr>
            <a:xfrm>
              <a:off x="1068951" y="1251399"/>
              <a:ext cx="609600" cy="6096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/>
                <a:t>S</a:t>
              </a:r>
              <a:endParaRPr lang="en-US" b="1" dirty="0"/>
            </a:p>
          </p:txBody>
        </p:sp>
        <p:sp>
          <p:nvSpPr>
            <p:cNvPr id="11" name="Oval 10"/>
            <p:cNvSpPr/>
            <p:nvPr/>
          </p:nvSpPr>
          <p:spPr>
            <a:xfrm>
              <a:off x="2973951" y="3156399"/>
              <a:ext cx="609600" cy="6096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D</a:t>
              </a:r>
              <a:endParaRPr lang="en-US" b="1" dirty="0"/>
            </a:p>
          </p:txBody>
        </p:sp>
        <p:sp>
          <p:nvSpPr>
            <p:cNvPr id="12" name="Oval 11"/>
            <p:cNvSpPr/>
            <p:nvPr/>
          </p:nvSpPr>
          <p:spPr>
            <a:xfrm>
              <a:off x="1068951" y="3156399"/>
              <a:ext cx="609600" cy="6096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C</a:t>
              </a:r>
              <a:endParaRPr lang="en-US" b="1" dirty="0"/>
            </a:p>
          </p:txBody>
        </p:sp>
        <p:sp>
          <p:nvSpPr>
            <p:cNvPr id="13" name="Oval 12"/>
            <p:cNvSpPr/>
            <p:nvPr/>
          </p:nvSpPr>
          <p:spPr>
            <a:xfrm>
              <a:off x="2973951" y="1251399"/>
              <a:ext cx="609600" cy="6096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A</a:t>
              </a:r>
              <a:endParaRPr lang="en-US" b="1" dirty="0"/>
            </a:p>
          </p:txBody>
        </p:sp>
        <p:sp>
          <p:nvSpPr>
            <p:cNvPr id="17" name="Oval 16"/>
            <p:cNvSpPr/>
            <p:nvPr/>
          </p:nvSpPr>
          <p:spPr>
            <a:xfrm>
              <a:off x="4724400" y="3124200"/>
              <a:ext cx="609600" cy="6096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E</a:t>
              </a:r>
              <a:endParaRPr lang="en-US" b="1" dirty="0"/>
            </a:p>
          </p:txBody>
        </p:sp>
        <p:sp>
          <p:nvSpPr>
            <p:cNvPr id="21" name="Oval 20"/>
            <p:cNvSpPr/>
            <p:nvPr/>
          </p:nvSpPr>
          <p:spPr>
            <a:xfrm>
              <a:off x="4724400" y="1246910"/>
              <a:ext cx="609600" cy="6096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B</a:t>
              </a:r>
              <a:endParaRPr lang="en-US" b="1" dirty="0"/>
            </a:p>
          </p:txBody>
        </p:sp>
        <p:sp>
          <p:nvSpPr>
            <p:cNvPr id="25" name="Oval 24"/>
            <p:cNvSpPr/>
            <p:nvPr/>
          </p:nvSpPr>
          <p:spPr>
            <a:xfrm>
              <a:off x="3886200" y="4724400"/>
              <a:ext cx="609600" cy="6096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G</a:t>
              </a:r>
              <a:endParaRPr lang="en-US" b="1" dirty="0"/>
            </a:p>
          </p:txBody>
        </p:sp>
        <p:sp>
          <p:nvSpPr>
            <p:cNvPr id="26" name="Oval 25"/>
            <p:cNvSpPr/>
            <p:nvPr/>
          </p:nvSpPr>
          <p:spPr>
            <a:xfrm>
              <a:off x="1981200" y="4724400"/>
              <a:ext cx="609600" cy="6096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F</a:t>
              </a:r>
              <a:endParaRPr lang="en-US" b="1" dirty="0"/>
            </a:p>
          </p:txBody>
        </p:sp>
      </p:grpSp>
      <p:sp>
        <p:nvSpPr>
          <p:cNvPr id="40" name="TextBox 39"/>
          <p:cNvSpPr txBox="1"/>
          <p:nvPr/>
        </p:nvSpPr>
        <p:spPr>
          <a:xfrm>
            <a:off x="3974383" y="4368225"/>
            <a:ext cx="483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4</a:t>
            </a: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1524000" y="3505200"/>
            <a:ext cx="1162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6:S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2571749" y="5054025"/>
            <a:ext cx="1162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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5715000" y="5054025"/>
            <a:ext cx="1162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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6534149" y="3276600"/>
            <a:ext cx="1162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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6553200" y="1295400"/>
            <a:ext cx="1162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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4781549" y="1295400"/>
            <a:ext cx="1162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8:S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4781549" y="3453825"/>
            <a:ext cx="1162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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1524000" y="1447800"/>
            <a:ext cx="1162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0:S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0267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Straight Connector 15"/>
          <p:cNvCxnSpPr/>
          <p:nvPr/>
        </p:nvCxnSpPr>
        <p:spPr>
          <a:xfrm>
            <a:off x="2554851" y="1885824"/>
            <a:ext cx="1905000" cy="0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4459851" y="1885824"/>
            <a:ext cx="0" cy="190500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2554851" y="1885824"/>
            <a:ext cx="1905000" cy="1905000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2554851" y="1885824"/>
            <a:ext cx="0" cy="1905000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2583426" y="3790824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2133600" y="2545936"/>
            <a:ext cx="4953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6</a:t>
            </a:r>
            <a:endParaRPr lang="en-US" dirty="0"/>
          </a:p>
        </p:txBody>
      </p:sp>
      <p:sp>
        <p:nvSpPr>
          <p:cNvPr id="41" name="TextBox 40"/>
          <p:cNvSpPr txBox="1"/>
          <p:nvPr/>
        </p:nvSpPr>
        <p:spPr>
          <a:xfrm>
            <a:off x="3088251" y="2724024"/>
            <a:ext cx="4476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5</a:t>
            </a:r>
            <a:endParaRPr lang="en-US" b="1" dirty="0"/>
          </a:p>
        </p:txBody>
      </p:sp>
      <p:sp>
        <p:nvSpPr>
          <p:cNvPr id="42" name="TextBox 41"/>
          <p:cNvSpPr txBox="1"/>
          <p:nvPr/>
        </p:nvSpPr>
        <p:spPr>
          <a:xfrm>
            <a:off x="3321767" y="1377249"/>
            <a:ext cx="4501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8</a:t>
            </a:r>
            <a:endParaRPr lang="en-US" dirty="0"/>
          </a:p>
        </p:txBody>
      </p:sp>
      <p:sp>
        <p:nvSpPr>
          <p:cNvPr id="44" name="TextBox 43"/>
          <p:cNvSpPr txBox="1"/>
          <p:nvPr/>
        </p:nvSpPr>
        <p:spPr>
          <a:xfrm>
            <a:off x="3288583" y="3783450"/>
            <a:ext cx="483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3</a:t>
            </a:r>
            <a:endParaRPr lang="en-US" dirty="0"/>
          </a:p>
        </p:txBody>
      </p:sp>
      <p:sp>
        <p:nvSpPr>
          <p:cNvPr id="47" name="TextBox 46"/>
          <p:cNvSpPr txBox="1"/>
          <p:nvPr/>
        </p:nvSpPr>
        <p:spPr>
          <a:xfrm>
            <a:off x="4457700" y="2571624"/>
            <a:ext cx="5312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2</a:t>
            </a:r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4457700" y="1853625"/>
            <a:ext cx="1752600" cy="190500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6210300" y="1929825"/>
            <a:ext cx="0" cy="190500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2552700" y="3834825"/>
            <a:ext cx="914400" cy="152400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flipH="1">
            <a:off x="5431401" y="3783450"/>
            <a:ext cx="778899" cy="1575375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3543300" y="5358825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2628900" y="4393050"/>
            <a:ext cx="483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9</a:t>
            </a:r>
            <a:endParaRPr lang="en-US" dirty="0"/>
          </a:p>
        </p:txBody>
      </p:sp>
      <p:sp>
        <p:nvSpPr>
          <p:cNvPr id="33" name="TextBox 32"/>
          <p:cNvSpPr txBox="1"/>
          <p:nvPr/>
        </p:nvSpPr>
        <p:spPr>
          <a:xfrm>
            <a:off x="4152900" y="5358825"/>
            <a:ext cx="483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0</a:t>
            </a:r>
            <a:endParaRPr lang="en-US" dirty="0"/>
          </a:p>
        </p:txBody>
      </p:sp>
      <p:sp>
        <p:nvSpPr>
          <p:cNvPr id="34" name="TextBox 33"/>
          <p:cNvSpPr txBox="1"/>
          <p:nvPr/>
        </p:nvSpPr>
        <p:spPr>
          <a:xfrm>
            <a:off x="5879383" y="4393050"/>
            <a:ext cx="483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4</a:t>
            </a:r>
            <a:endParaRPr lang="en-US" dirty="0"/>
          </a:p>
        </p:txBody>
      </p:sp>
      <p:sp>
        <p:nvSpPr>
          <p:cNvPr id="36" name="TextBox 35"/>
          <p:cNvSpPr txBox="1"/>
          <p:nvPr/>
        </p:nvSpPr>
        <p:spPr>
          <a:xfrm>
            <a:off x="6260383" y="2463225"/>
            <a:ext cx="483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6</a:t>
            </a:r>
            <a:endParaRPr lang="en-US" dirty="0"/>
          </a:p>
        </p:txBody>
      </p:sp>
      <p:sp>
        <p:nvSpPr>
          <p:cNvPr id="37" name="TextBox 36"/>
          <p:cNvSpPr txBox="1"/>
          <p:nvPr/>
        </p:nvSpPr>
        <p:spPr>
          <a:xfrm>
            <a:off x="5269783" y="2234625"/>
            <a:ext cx="483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</a:t>
            </a:r>
            <a:endParaRPr lang="en-US" dirty="0"/>
          </a:p>
        </p:txBody>
      </p:sp>
      <p:cxnSp>
        <p:nvCxnSpPr>
          <p:cNvPr id="38" name="Straight Connector 37"/>
          <p:cNvCxnSpPr/>
          <p:nvPr/>
        </p:nvCxnSpPr>
        <p:spPr>
          <a:xfrm flipH="1">
            <a:off x="3467100" y="3859650"/>
            <a:ext cx="931300" cy="1575375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Group 8"/>
          <p:cNvGrpSpPr/>
          <p:nvPr/>
        </p:nvGrpSpPr>
        <p:grpSpPr>
          <a:xfrm>
            <a:off x="2250051" y="1576535"/>
            <a:ext cx="4265049" cy="4087090"/>
            <a:chOff x="1068951" y="1246910"/>
            <a:chExt cx="4265049" cy="4087090"/>
          </a:xfrm>
        </p:grpSpPr>
        <p:sp>
          <p:nvSpPr>
            <p:cNvPr id="6" name="Oval 5"/>
            <p:cNvSpPr/>
            <p:nvPr/>
          </p:nvSpPr>
          <p:spPr>
            <a:xfrm>
              <a:off x="1068951" y="1251399"/>
              <a:ext cx="609600" cy="6096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/>
                <a:t>S</a:t>
              </a:r>
              <a:endParaRPr lang="en-US" b="1" dirty="0"/>
            </a:p>
          </p:txBody>
        </p:sp>
        <p:sp>
          <p:nvSpPr>
            <p:cNvPr id="11" name="Oval 10"/>
            <p:cNvSpPr/>
            <p:nvPr/>
          </p:nvSpPr>
          <p:spPr>
            <a:xfrm>
              <a:off x="2973951" y="3156399"/>
              <a:ext cx="609600" cy="6096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D</a:t>
              </a:r>
              <a:endParaRPr lang="en-US" b="1" dirty="0"/>
            </a:p>
          </p:txBody>
        </p:sp>
        <p:sp>
          <p:nvSpPr>
            <p:cNvPr id="12" name="Oval 11"/>
            <p:cNvSpPr/>
            <p:nvPr/>
          </p:nvSpPr>
          <p:spPr>
            <a:xfrm>
              <a:off x="1068951" y="3156399"/>
              <a:ext cx="609600" cy="6096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C</a:t>
              </a:r>
              <a:endParaRPr lang="en-US" b="1" dirty="0"/>
            </a:p>
          </p:txBody>
        </p:sp>
        <p:sp>
          <p:nvSpPr>
            <p:cNvPr id="13" name="Oval 12"/>
            <p:cNvSpPr/>
            <p:nvPr/>
          </p:nvSpPr>
          <p:spPr>
            <a:xfrm>
              <a:off x="2973951" y="1251399"/>
              <a:ext cx="609600" cy="6096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A</a:t>
              </a:r>
              <a:endParaRPr lang="en-US" b="1" dirty="0"/>
            </a:p>
          </p:txBody>
        </p:sp>
        <p:sp>
          <p:nvSpPr>
            <p:cNvPr id="17" name="Oval 16"/>
            <p:cNvSpPr/>
            <p:nvPr/>
          </p:nvSpPr>
          <p:spPr>
            <a:xfrm>
              <a:off x="4724400" y="3124200"/>
              <a:ext cx="609600" cy="6096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E</a:t>
              </a:r>
              <a:endParaRPr lang="en-US" b="1" dirty="0"/>
            </a:p>
          </p:txBody>
        </p:sp>
        <p:sp>
          <p:nvSpPr>
            <p:cNvPr id="21" name="Oval 20"/>
            <p:cNvSpPr/>
            <p:nvPr/>
          </p:nvSpPr>
          <p:spPr>
            <a:xfrm>
              <a:off x="4724400" y="1246910"/>
              <a:ext cx="609600" cy="6096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B</a:t>
              </a:r>
              <a:endParaRPr lang="en-US" b="1" dirty="0"/>
            </a:p>
          </p:txBody>
        </p:sp>
        <p:sp>
          <p:nvSpPr>
            <p:cNvPr id="25" name="Oval 24"/>
            <p:cNvSpPr/>
            <p:nvPr/>
          </p:nvSpPr>
          <p:spPr>
            <a:xfrm>
              <a:off x="3886200" y="4724400"/>
              <a:ext cx="609600" cy="6096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G</a:t>
              </a:r>
              <a:endParaRPr lang="en-US" b="1" dirty="0"/>
            </a:p>
          </p:txBody>
        </p:sp>
        <p:sp>
          <p:nvSpPr>
            <p:cNvPr id="26" name="Oval 25"/>
            <p:cNvSpPr/>
            <p:nvPr/>
          </p:nvSpPr>
          <p:spPr>
            <a:xfrm>
              <a:off x="1981200" y="4724400"/>
              <a:ext cx="609600" cy="6096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F</a:t>
              </a:r>
              <a:endParaRPr lang="en-US" b="1" dirty="0"/>
            </a:p>
          </p:txBody>
        </p:sp>
      </p:grpSp>
      <p:sp>
        <p:nvSpPr>
          <p:cNvPr id="40" name="TextBox 39"/>
          <p:cNvSpPr txBox="1"/>
          <p:nvPr/>
        </p:nvSpPr>
        <p:spPr>
          <a:xfrm>
            <a:off x="3974383" y="4368225"/>
            <a:ext cx="483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4</a:t>
            </a: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1524000" y="3505200"/>
            <a:ext cx="1162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6:S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2571749" y="5054025"/>
            <a:ext cx="1162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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5715000" y="5054025"/>
            <a:ext cx="1162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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6534149" y="3276600"/>
            <a:ext cx="1162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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6553200" y="1295400"/>
            <a:ext cx="1162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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4781549" y="1295400"/>
            <a:ext cx="1162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8:S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4781549" y="3453825"/>
            <a:ext cx="1162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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1524000" y="1447800"/>
            <a:ext cx="1162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0:S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0055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Straight Connector 15"/>
          <p:cNvCxnSpPr/>
          <p:nvPr/>
        </p:nvCxnSpPr>
        <p:spPr>
          <a:xfrm>
            <a:off x="2554851" y="1885824"/>
            <a:ext cx="1905000" cy="0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4459851" y="1885824"/>
            <a:ext cx="0" cy="190500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2554851" y="1885824"/>
            <a:ext cx="1905000" cy="1905000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2554851" y="1885824"/>
            <a:ext cx="0" cy="1905000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2583426" y="3790824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2133600" y="2545936"/>
            <a:ext cx="4953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6</a:t>
            </a:r>
            <a:endParaRPr lang="en-US" dirty="0"/>
          </a:p>
        </p:txBody>
      </p:sp>
      <p:sp>
        <p:nvSpPr>
          <p:cNvPr id="41" name="TextBox 40"/>
          <p:cNvSpPr txBox="1"/>
          <p:nvPr/>
        </p:nvSpPr>
        <p:spPr>
          <a:xfrm>
            <a:off x="3088251" y="2724024"/>
            <a:ext cx="4476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5</a:t>
            </a:r>
            <a:endParaRPr lang="en-US" b="1" dirty="0"/>
          </a:p>
        </p:txBody>
      </p:sp>
      <p:sp>
        <p:nvSpPr>
          <p:cNvPr id="42" name="TextBox 41"/>
          <p:cNvSpPr txBox="1"/>
          <p:nvPr/>
        </p:nvSpPr>
        <p:spPr>
          <a:xfrm>
            <a:off x="3321767" y="1377249"/>
            <a:ext cx="4501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8</a:t>
            </a:r>
            <a:endParaRPr lang="en-US" dirty="0"/>
          </a:p>
        </p:txBody>
      </p:sp>
      <p:sp>
        <p:nvSpPr>
          <p:cNvPr id="44" name="TextBox 43"/>
          <p:cNvSpPr txBox="1"/>
          <p:nvPr/>
        </p:nvSpPr>
        <p:spPr>
          <a:xfrm>
            <a:off x="3288583" y="3783450"/>
            <a:ext cx="483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3</a:t>
            </a:r>
            <a:endParaRPr lang="en-US" dirty="0"/>
          </a:p>
        </p:txBody>
      </p:sp>
      <p:sp>
        <p:nvSpPr>
          <p:cNvPr id="47" name="TextBox 46"/>
          <p:cNvSpPr txBox="1"/>
          <p:nvPr/>
        </p:nvSpPr>
        <p:spPr>
          <a:xfrm>
            <a:off x="4457700" y="2571624"/>
            <a:ext cx="5312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2</a:t>
            </a:r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4457700" y="1853625"/>
            <a:ext cx="1752600" cy="190500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6210300" y="1929825"/>
            <a:ext cx="0" cy="190500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2552700" y="3834825"/>
            <a:ext cx="914400" cy="152400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flipH="1">
            <a:off x="5431401" y="3783450"/>
            <a:ext cx="778899" cy="1575375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3543300" y="5358825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2628900" y="4393050"/>
            <a:ext cx="483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9</a:t>
            </a:r>
            <a:endParaRPr lang="en-US" dirty="0"/>
          </a:p>
        </p:txBody>
      </p:sp>
      <p:sp>
        <p:nvSpPr>
          <p:cNvPr id="33" name="TextBox 32"/>
          <p:cNvSpPr txBox="1"/>
          <p:nvPr/>
        </p:nvSpPr>
        <p:spPr>
          <a:xfrm>
            <a:off x="4152900" y="5358825"/>
            <a:ext cx="483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0</a:t>
            </a:r>
            <a:endParaRPr lang="en-US" dirty="0"/>
          </a:p>
        </p:txBody>
      </p:sp>
      <p:sp>
        <p:nvSpPr>
          <p:cNvPr id="34" name="TextBox 33"/>
          <p:cNvSpPr txBox="1"/>
          <p:nvPr/>
        </p:nvSpPr>
        <p:spPr>
          <a:xfrm>
            <a:off x="5879383" y="4393050"/>
            <a:ext cx="483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4</a:t>
            </a:r>
            <a:endParaRPr lang="en-US" dirty="0"/>
          </a:p>
        </p:txBody>
      </p:sp>
      <p:sp>
        <p:nvSpPr>
          <p:cNvPr id="36" name="TextBox 35"/>
          <p:cNvSpPr txBox="1"/>
          <p:nvPr/>
        </p:nvSpPr>
        <p:spPr>
          <a:xfrm>
            <a:off x="6260383" y="2463225"/>
            <a:ext cx="483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6</a:t>
            </a:r>
            <a:endParaRPr lang="en-US" dirty="0"/>
          </a:p>
        </p:txBody>
      </p:sp>
      <p:sp>
        <p:nvSpPr>
          <p:cNvPr id="37" name="TextBox 36"/>
          <p:cNvSpPr txBox="1"/>
          <p:nvPr/>
        </p:nvSpPr>
        <p:spPr>
          <a:xfrm>
            <a:off x="5269783" y="2234625"/>
            <a:ext cx="483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</a:t>
            </a:r>
            <a:endParaRPr lang="en-US" dirty="0"/>
          </a:p>
        </p:txBody>
      </p:sp>
      <p:cxnSp>
        <p:nvCxnSpPr>
          <p:cNvPr id="38" name="Straight Connector 37"/>
          <p:cNvCxnSpPr/>
          <p:nvPr/>
        </p:nvCxnSpPr>
        <p:spPr>
          <a:xfrm flipH="1">
            <a:off x="3467100" y="3859650"/>
            <a:ext cx="931300" cy="1575375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Group 8"/>
          <p:cNvGrpSpPr/>
          <p:nvPr/>
        </p:nvGrpSpPr>
        <p:grpSpPr>
          <a:xfrm>
            <a:off x="2250051" y="1576535"/>
            <a:ext cx="4265049" cy="4087090"/>
            <a:chOff x="1068951" y="1246910"/>
            <a:chExt cx="4265049" cy="4087090"/>
          </a:xfrm>
        </p:grpSpPr>
        <p:sp>
          <p:nvSpPr>
            <p:cNvPr id="6" name="Oval 5"/>
            <p:cNvSpPr/>
            <p:nvPr/>
          </p:nvSpPr>
          <p:spPr>
            <a:xfrm>
              <a:off x="1068951" y="1251399"/>
              <a:ext cx="609600" cy="6096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/>
                <a:t>S</a:t>
              </a:r>
              <a:endParaRPr lang="en-US" b="1" dirty="0"/>
            </a:p>
          </p:txBody>
        </p:sp>
        <p:sp>
          <p:nvSpPr>
            <p:cNvPr id="11" name="Oval 10"/>
            <p:cNvSpPr/>
            <p:nvPr/>
          </p:nvSpPr>
          <p:spPr>
            <a:xfrm>
              <a:off x="2973951" y="3156399"/>
              <a:ext cx="609600" cy="6096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D</a:t>
              </a:r>
              <a:endParaRPr lang="en-US" b="1" dirty="0"/>
            </a:p>
          </p:txBody>
        </p:sp>
        <p:sp>
          <p:nvSpPr>
            <p:cNvPr id="12" name="Oval 11"/>
            <p:cNvSpPr/>
            <p:nvPr/>
          </p:nvSpPr>
          <p:spPr>
            <a:xfrm>
              <a:off x="1068951" y="3156399"/>
              <a:ext cx="609600" cy="6096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C</a:t>
              </a:r>
              <a:endParaRPr lang="en-US" b="1" dirty="0"/>
            </a:p>
          </p:txBody>
        </p:sp>
        <p:sp>
          <p:nvSpPr>
            <p:cNvPr id="13" name="Oval 12"/>
            <p:cNvSpPr/>
            <p:nvPr/>
          </p:nvSpPr>
          <p:spPr>
            <a:xfrm>
              <a:off x="2973951" y="1251399"/>
              <a:ext cx="609600" cy="6096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A</a:t>
              </a:r>
              <a:endParaRPr lang="en-US" b="1" dirty="0"/>
            </a:p>
          </p:txBody>
        </p:sp>
        <p:sp>
          <p:nvSpPr>
            <p:cNvPr id="17" name="Oval 16"/>
            <p:cNvSpPr/>
            <p:nvPr/>
          </p:nvSpPr>
          <p:spPr>
            <a:xfrm>
              <a:off x="4724400" y="3124200"/>
              <a:ext cx="609600" cy="6096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E</a:t>
              </a:r>
              <a:endParaRPr lang="en-US" b="1" dirty="0"/>
            </a:p>
          </p:txBody>
        </p:sp>
        <p:sp>
          <p:nvSpPr>
            <p:cNvPr id="21" name="Oval 20"/>
            <p:cNvSpPr/>
            <p:nvPr/>
          </p:nvSpPr>
          <p:spPr>
            <a:xfrm>
              <a:off x="4724400" y="1246910"/>
              <a:ext cx="609600" cy="6096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B</a:t>
              </a:r>
              <a:endParaRPr lang="en-US" b="1" dirty="0"/>
            </a:p>
          </p:txBody>
        </p:sp>
        <p:sp>
          <p:nvSpPr>
            <p:cNvPr id="25" name="Oval 24"/>
            <p:cNvSpPr/>
            <p:nvPr/>
          </p:nvSpPr>
          <p:spPr>
            <a:xfrm>
              <a:off x="3886200" y="4724400"/>
              <a:ext cx="609600" cy="6096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G</a:t>
              </a:r>
              <a:endParaRPr lang="en-US" b="1" dirty="0"/>
            </a:p>
          </p:txBody>
        </p:sp>
        <p:sp>
          <p:nvSpPr>
            <p:cNvPr id="26" name="Oval 25"/>
            <p:cNvSpPr/>
            <p:nvPr/>
          </p:nvSpPr>
          <p:spPr>
            <a:xfrm>
              <a:off x="1981200" y="4724400"/>
              <a:ext cx="609600" cy="6096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F</a:t>
              </a:r>
              <a:endParaRPr lang="en-US" b="1" dirty="0"/>
            </a:p>
          </p:txBody>
        </p:sp>
      </p:grpSp>
      <p:sp>
        <p:nvSpPr>
          <p:cNvPr id="40" name="TextBox 39"/>
          <p:cNvSpPr txBox="1"/>
          <p:nvPr/>
        </p:nvSpPr>
        <p:spPr>
          <a:xfrm>
            <a:off x="3974383" y="4368225"/>
            <a:ext cx="483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4</a:t>
            </a: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1524000" y="3505200"/>
            <a:ext cx="1162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6:S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2571749" y="5054025"/>
            <a:ext cx="1162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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5715000" y="5054025"/>
            <a:ext cx="1162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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6534149" y="3276600"/>
            <a:ext cx="1162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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6553200" y="1295400"/>
            <a:ext cx="1162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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4781549" y="1295400"/>
            <a:ext cx="1162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8:S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4781549" y="3453825"/>
            <a:ext cx="1162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5:S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1524000" y="1447800"/>
            <a:ext cx="1162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0:S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9852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Straight Connector 15"/>
          <p:cNvCxnSpPr/>
          <p:nvPr/>
        </p:nvCxnSpPr>
        <p:spPr>
          <a:xfrm>
            <a:off x="2554851" y="1885824"/>
            <a:ext cx="1905000" cy="0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4459851" y="1885824"/>
            <a:ext cx="0" cy="190500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2554851" y="1885824"/>
            <a:ext cx="1905000" cy="1905000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2554851" y="1885824"/>
            <a:ext cx="0" cy="1905000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2583426" y="3790824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2133600" y="2545936"/>
            <a:ext cx="4953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6</a:t>
            </a:r>
            <a:endParaRPr lang="en-US" dirty="0"/>
          </a:p>
        </p:txBody>
      </p:sp>
      <p:sp>
        <p:nvSpPr>
          <p:cNvPr id="41" name="TextBox 40"/>
          <p:cNvSpPr txBox="1"/>
          <p:nvPr/>
        </p:nvSpPr>
        <p:spPr>
          <a:xfrm>
            <a:off x="3088251" y="2724024"/>
            <a:ext cx="4476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5</a:t>
            </a:r>
            <a:endParaRPr lang="en-US" dirty="0"/>
          </a:p>
        </p:txBody>
      </p:sp>
      <p:sp>
        <p:nvSpPr>
          <p:cNvPr id="42" name="TextBox 41"/>
          <p:cNvSpPr txBox="1"/>
          <p:nvPr/>
        </p:nvSpPr>
        <p:spPr>
          <a:xfrm>
            <a:off x="3321767" y="1377249"/>
            <a:ext cx="4501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8</a:t>
            </a:r>
            <a:endParaRPr lang="en-US" dirty="0"/>
          </a:p>
        </p:txBody>
      </p:sp>
      <p:sp>
        <p:nvSpPr>
          <p:cNvPr id="44" name="TextBox 43"/>
          <p:cNvSpPr txBox="1"/>
          <p:nvPr/>
        </p:nvSpPr>
        <p:spPr>
          <a:xfrm>
            <a:off x="3288583" y="3783450"/>
            <a:ext cx="483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3</a:t>
            </a:r>
            <a:endParaRPr lang="en-US" dirty="0"/>
          </a:p>
        </p:txBody>
      </p:sp>
      <p:sp>
        <p:nvSpPr>
          <p:cNvPr id="47" name="TextBox 46"/>
          <p:cNvSpPr txBox="1"/>
          <p:nvPr/>
        </p:nvSpPr>
        <p:spPr>
          <a:xfrm>
            <a:off x="4457700" y="2571624"/>
            <a:ext cx="5312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2</a:t>
            </a:r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4457700" y="1853625"/>
            <a:ext cx="1752600" cy="190500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6210300" y="1929825"/>
            <a:ext cx="0" cy="190500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2552700" y="3834825"/>
            <a:ext cx="914400" cy="152400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flipH="1">
            <a:off x="5431401" y="3783450"/>
            <a:ext cx="778899" cy="1575375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3543300" y="5358825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2628900" y="4393050"/>
            <a:ext cx="483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9</a:t>
            </a:r>
            <a:endParaRPr lang="en-US" dirty="0"/>
          </a:p>
        </p:txBody>
      </p:sp>
      <p:sp>
        <p:nvSpPr>
          <p:cNvPr id="33" name="TextBox 32"/>
          <p:cNvSpPr txBox="1"/>
          <p:nvPr/>
        </p:nvSpPr>
        <p:spPr>
          <a:xfrm>
            <a:off x="4152900" y="5358825"/>
            <a:ext cx="483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0</a:t>
            </a:r>
            <a:endParaRPr lang="en-US" dirty="0"/>
          </a:p>
        </p:txBody>
      </p:sp>
      <p:sp>
        <p:nvSpPr>
          <p:cNvPr id="34" name="TextBox 33"/>
          <p:cNvSpPr txBox="1"/>
          <p:nvPr/>
        </p:nvSpPr>
        <p:spPr>
          <a:xfrm>
            <a:off x="5879383" y="4393050"/>
            <a:ext cx="483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4</a:t>
            </a:r>
            <a:endParaRPr lang="en-US" dirty="0"/>
          </a:p>
        </p:txBody>
      </p:sp>
      <p:sp>
        <p:nvSpPr>
          <p:cNvPr id="36" name="TextBox 35"/>
          <p:cNvSpPr txBox="1"/>
          <p:nvPr/>
        </p:nvSpPr>
        <p:spPr>
          <a:xfrm>
            <a:off x="6260383" y="2463225"/>
            <a:ext cx="483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6</a:t>
            </a:r>
            <a:endParaRPr lang="en-US" dirty="0"/>
          </a:p>
        </p:txBody>
      </p:sp>
      <p:sp>
        <p:nvSpPr>
          <p:cNvPr id="37" name="TextBox 36"/>
          <p:cNvSpPr txBox="1"/>
          <p:nvPr/>
        </p:nvSpPr>
        <p:spPr>
          <a:xfrm>
            <a:off x="5269783" y="2234625"/>
            <a:ext cx="483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</a:t>
            </a:r>
            <a:endParaRPr lang="en-US" dirty="0"/>
          </a:p>
        </p:txBody>
      </p:sp>
      <p:cxnSp>
        <p:nvCxnSpPr>
          <p:cNvPr id="38" name="Straight Connector 37"/>
          <p:cNvCxnSpPr/>
          <p:nvPr/>
        </p:nvCxnSpPr>
        <p:spPr>
          <a:xfrm flipH="1">
            <a:off x="3467100" y="3859650"/>
            <a:ext cx="931300" cy="1575375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Group 8"/>
          <p:cNvGrpSpPr/>
          <p:nvPr/>
        </p:nvGrpSpPr>
        <p:grpSpPr>
          <a:xfrm>
            <a:off x="2250051" y="1576535"/>
            <a:ext cx="4265049" cy="4087090"/>
            <a:chOff x="1068951" y="1246910"/>
            <a:chExt cx="4265049" cy="4087090"/>
          </a:xfrm>
        </p:grpSpPr>
        <p:sp>
          <p:nvSpPr>
            <p:cNvPr id="6" name="Oval 5"/>
            <p:cNvSpPr/>
            <p:nvPr/>
          </p:nvSpPr>
          <p:spPr>
            <a:xfrm>
              <a:off x="1068951" y="1251399"/>
              <a:ext cx="609600" cy="6096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/>
                <a:t>S</a:t>
              </a:r>
              <a:endParaRPr lang="en-US" b="1" dirty="0"/>
            </a:p>
          </p:txBody>
        </p:sp>
        <p:sp>
          <p:nvSpPr>
            <p:cNvPr id="11" name="Oval 10"/>
            <p:cNvSpPr/>
            <p:nvPr/>
          </p:nvSpPr>
          <p:spPr>
            <a:xfrm>
              <a:off x="2973951" y="3156399"/>
              <a:ext cx="609600" cy="6096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D</a:t>
              </a:r>
              <a:endParaRPr lang="en-US" b="1" dirty="0"/>
            </a:p>
          </p:txBody>
        </p:sp>
        <p:sp>
          <p:nvSpPr>
            <p:cNvPr id="12" name="Oval 11"/>
            <p:cNvSpPr/>
            <p:nvPr/>
          </p:nvSpPr>
          <p:spPr>
            <a:xfrm>
              <a:off x="1068951" y="3156399"/>
              <a:ext cx="609600" cy="6096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C</a:t>
              </a:r>
              <a:endParaRPr lang="en-US" b="1" dirty="0"/>
            </a:p>
          </p:txBody>
        </p:sp>
        <p:sp>
          <p:nvSpPr>
            <p:cNvPr id="13" name="Oval 12"/>
            <p:cNvSpPr/>
            <p:nvPr/>
          </p:nvSpPr>
          <p:spPr>
            <a:xfrm>
              <a:off x="2973951" y="1251399"/>
              <a:ext cx="609600" cy="6096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A</a:t>
              </a:r>
              <a:endParaRPr lang="en-US" b="1" dirty="0"/>
            </a:p>
          </p:txBody>
        </p:sp>
        <p:sp>
          <p:nvSpPr>
            <p:cNvPr id="17" name="Oval 16"/>
            <p:cNvSpPr/>
            <p:nvPr/>
          </p:nvSpPr>
          <p:spPr>
            <a:xfrm>
              <a:off x="4724400" y="3124200"/>
              <a:ext cx="609600" cy="6096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E</a:t>
              </a:r>
              <a:endParaRPr lang="en-US" b="1" dirty="0"/>
            </a:p>
          </p:txBody>
        </p:sp>
        <p:sp>
          <p:nvSpPr>
            <p:cNvPr id="21" name="Oval 20"/>
            <p:cNvSpPr/>
            <p:nvPr/>
          </p:nvSpPr>
          <p:spPr>
            <a:xfrm>
              <a:off x="4724400" y="1246910"/>
              <a:ext cx="609600" cy="6096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B</a:t>
              </a:r>
              <a:endParaRPr lang="en-US" b="1" dirty="0"/>
            </a:p>
          </p:txBody>
        </p:sp>
        <p:sp>
          <p:nvSpPr>
            <p:cNvPr id="25" name="Oval 24"/>
            <p:cNvSpPr/>
            <p:nvPr/>
          </p:nvSpPr>
          <p:spPr>
            <a:xfrm>
              <a:off x="3886200" y="4724400"/>
              <a:ext cx="609600" cy="6096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G</a:t>
              </a:r>
              <a:endParaRPr lang="en-US" b="1" dirty="0"/>
            </a:p>
          </p:txBody>
        </p:sp>
        <p:sp>
          <p:nvSpPr>
            <p:cNvPr id="26" name="Oval 25"/>
            <p:cNvSpPr/>
            <p:nvPr/>
          </p:nvSpPr>
          <p:spPr>
            <a:xfrm>
              <a:off x="1981200" y="4724400"/>
              <a:ext cx="609600" cy="6096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F</a:t>
              </a:r>
              <a:endParaRPr lang="en-US" b="1" dirty="0"/>
            </a:p>
          </p:txBody>
        </p:sp>
      </p:grpSp>
      <p:sp>
        <p:nvSpPr>
          <p:cNvPr id="40" name="TextBox 39"/>
          <p:cNvSpPr txBox="1"/>
          <p:nvPr/>
        </p:nvSpPr>
        <p:spPr>
          <a:xfrm>
            <a:off x="3974383" y="4368225"/>
            <a:ext cx="483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4</a:t>
            </a: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1524000" y="3505200"/>
            <a:ext cx="1162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6:S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2571749" y="5054025"/>
            <a:ext cx="1162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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5715000" y="5054025"/>
            <a:ext cx="1162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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6534149" y="3276600"/>
            <a:ext cx="1162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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6553200" y="1295400"/>
            <a:ext cx="1162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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4781549" y="1295400"/>
            <a:ext cx="1162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8:S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4781549" y="3453825"/>
            <a:ext cx="1162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5:S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1524000" y="1447800"/>
            <a:ext cx="1162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0:S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3151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Straight Connector 15"/>
          <p:cNvCxnSpPr/>
          <p:nvPr/>
        </p:nvCxnSpPr>
        <p:spPr>
          <a:xfrm>
            <a:off x="2554851" y="1885824"/>
            <a:ext cx="1905000" cy="0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4459851" y="1885824"/>
            <a:ext cx="0" cy="190500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2554851" y="1885824"/>
            <a:ext cx="1905000" cy="1905000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2554851" y="1885824"/>
            <a:ext cx="0" cy="1905000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2583426" y="3790824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2133600" y="2545936"/>
            <a:ext cx="4953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6</a:t>
            </a:r>
            <a:endParaRPr lang="en-US" dirty="0"/>
          </a:p>
        </p:txBody>
      </p:sp>
      <p:sp>
        <p:nvSpPr>
          <p:cNvPr id="41" name="TextBox 40"/>
          <p:cNvSpPr txBox="1"/>
          <p:nvPr/>
        </p:nvSpPr>
        <p:spPr>
          <a:xfrm>
            <a:off x="3088251" y="2724024"/>
            <a:ext cx="4476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5</a:t>
            </a:r>
            <a:endParaRPr lang="en-US" dirty="0"/>
          </a:p>
        </p:txBody>
      </p:sp>
      <p:sp>
        <p:nvSpPr>
          <p:cNvPr id="42" name="TextBox 41"/>
          <p:cNvSpPr txBox="1"/>
          <p:nvPr/>
        </p:nvSpPr>
        <p:spPr>
          <a:xfrm>
            <a:off x="3321767" y="1377249"/>
            <a:ext cx="4501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8</a:t>
            </a:r>
            <a:endParaRPr lang="en-US" dirty="0"/>
          </a:p>
        </p:txBody>
      </p:sp>
      <p:sp>
        <p:nvSpPr>
          <p:cNvPr id="44" name="TextBox 43"/>
          <p:cNvSpPr txBox="1"/>
          <p:nvPr/>
        </p:nvSpPr>
        <p:spPr>
          <a:xfrm>
            <a:off x="3288583" y="3783450"/>
            <a:ext cx="483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3</a:t>
            </a:r>
            <a:endParaRPr lang="en-US" dirty="0"/>
          </a:p>
        </p:txBody>
      </p:sp>
      <p:sp>
        <p:nvSpPr>
          <p:cNvPr id="47" name="TextBox 46"/>
          <p:cNvSpPr txBox="1"/>
          <p:nvPr/>
        </p:nvSpPr>
        <p:spPr>
          <a:xfrm>
            <a:off x="4457700" y="2571624"/>
            <a:ext cx="5312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2</a:t>
            </a:r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4457700" y="1853625"/>
            <a:ext cx="1752600" cy="190500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6210300" y="1929825"/>
            <a:ext cx="0" cy="190500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2552700" y="3834825"/>
            <a:ext cx="914400" cy="152400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flipH="1">
            <a:off x="5431401" y="3783450"/>
            <a:ext cx="778899" cy="1575375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3543300" y="5358825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2628900" y="4393050"/>
            <a:ext cx="483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9</a:t>
            </a:r>
            <a:endParaRPr lang="en-US" dirty="0"/>
          </a:p>
        </p:txBody>
      </p:sp>
      <p:sp>
        <p:nvSpPr>
          <p:cNvPr id="33" name="TextBox 32"/>
          <p:cNvSpPr txBox="1"/>
          <p:nvPr/>
        </p:nvSpPr>
        <p:spPr>
          <a:xfrm>
            <a:off x="4152900" y="5358825"/>
            <a:ext cx="483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0</a:t>
            </a:r>
            <a:endParaRPr lang="en-US" dirty="0"/>
          </a:p>
        </p:txBody>
      </p:sp>
      <p:sp>
        <p:nvSpPr>
          <p:cNvPr id="34" name="TextBox 33"/>
          <p:cNvSpPr txBox="1"/>
          <p:nvPr/>
        </p:nvSpPr>
        <p:spPr>
          <a:xfrm>
            <a:off x="5879383" y="4393050"/>
            <a:ext cx="483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4</a:t>
            </a:r>
            <a:endParaRPr lang="en-US" dirty="0"/>
          </a:p>
        </p:txBody>
      </p:sp>
      <p:sp>
        <p:nvSpPr>
          <p:cNvPr id="36" name="TextBox 35"/>
          <p:cNvSpPr txBox="1"/>
          <p:nvPr/>
        </p:nvSpPr>
        <p:spPr>
          <a:xfrm>
            <a:off x="6260383" y="2463225"/>
            <a:ext cx="483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6</a:t>
            </a:r>
            <a:endParaRPr lang="en-US" dirty="0"/>
          </a:p>
        </p:txBody>
      </p:sp>
      <p:sp>
        <p:nvSpPr>
          <p:cNvPr id="37" name="TextBox 36"/>
          <p:cNvSpPr txBox="1"/>
          <p:nvPr/>
        </p:nvSpPr>
        <p:spPr>
          <a:xfrm>
            <a:off x="5269783" y="2234625"/>
            <a:ext cx="483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</a:t>
            </a:r>
            <a:endParaRPr lang="en-US" dirty="0"/>
          </a:p>
        </p:txBody>
      </p:sp>
      <p:cxnSp>
        <p:nvCxnSpPr>
          <p:cNvPr id="38" name="Straight Connector 37"/>
          <p:cNvCxnSpPr/>
          <p:nvPr/>
        </p:nvCxnSpPr>
        <p:spPr>
          <a:xfrm flipH="1">
            <a:off x="3467100" y="3859650"/>
            <a:ext cx="931300" cy="1575375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Group 8"/>
          <p:cNvGrpSpPr/>
          <p:nvPr/>
        </p:nvGrpSpPr>
        <p:grpSpPr>
          <a:xfrm>
            <a:off x="2250051" y="1576535"/>
            <a:ext cx="4265049" cy="4087090"/>
            <a:chOff x="1068951" y="1246910"/>
            <a:chExt cx="4265049" cy="4087090"/>
          </a:xfrm>
        </p:grpSpPr>
        <p:sp>
          <p:nvSpPr>
            <p:cNvPr id="6" name="Oval 5"/>
            <p:cNvSpPr/>
            <p:nvPr/>
          </p:nvSpPr>
          <p:spPr>
            <a:xfrm>
              <a:off x="1068951" y="1251399"/>
              <a:ext cx="609600" cy="6096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/>
                <a:t>S</a:t>
              </a:r>
              <a:endParaRPr lang="en-US" b="1" dirty="0"/>
            </a:p>
          </p:txBody>
        </p:sp>
        <p:sp>
          <p:nvSpPr>
            <p:cNvPr id="11" name="Oval 10"/>
            <p:cNvSpPr/>
            <p:nvPr/>
          </p:nvSpPr>
          <p:spPr>
            <a:xfrm>
              <a:off x="2973951" y="3156399"/>
              <a:ext cx="609600" cy="6096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D</a:t>
              </a:r>
              <a:endParaRPr lang="en-US" b="1" dirty="0"/>
            </a:p>
          </p:txBody>
        </p:sp>
        <p:sp>
          <p:nvSpPr>
            <p:cNvPr id="12" name="Oval 11"/>
            <p:cNvSpPr/>
            <p:nvPr/>
          </p:nvSpPr>
          <p:spPr>
            <a:xfrm>
              <a:off x="1068951" y="3156399"/>
              <a:ext cx="609600" cy="6096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C</a:t>
              </a:r>
              <a:endParaRPr lang="en-US" b="1" dirty="0"/>
            </a:p>
          </p:txBody>
        </p:sp>
        <p:sp>
          <p:nvSpPr>
            <p:cNvPr id="13" name="Oval 12"/>
            <p:cNvSpPr/>
            <p:nvPr/>
          </p:nvSpPr>
          <p:spPr>
            <a:xfrm>
              <a:off x="2973951" y="1251399"/>
              <a:ext cx="609600" cy="6096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A</a:t>
              </a:r>
              <a:endParaRPr lang="en-US" b="1" dirty="0"/>
            </a:p>
          </p:txBody>
        </p:sp>
        <p:sp>
          <p:nvSpPr>
            <p:cNvPr id="17" name="Oval 16"/>
            <p:cNvSpPr/>
            <p:nvPr/>
          </p:nvSpPr>
          <p:spPr>
            <a:xfrm>
              <a:off x="4724400" y="3124200"/>
              <a:ext cx="609600" cy="6096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E</a:t>
              </a:r>
              <a:endParaRPr lang="en-US" b="1" dirty="0"/>
            </a:p>
          </p:txBody>
        </p:sp>
        <p:sp>
          <p:nvSpPr>
            <p:cNvPr id="21" name="Oval 20"/>
            <p:cNvSpPr/>
            <p:nvPr/>
          </p:nvSpPr>
          <p:spPr>
            <a:xfrm>
              <a:off x="4724400" y="1246910"/>
              <a:ext cx="609600" cy="6096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B</a:t>
              </a:r>
              <a:endParaRPr lang="en-US" b="1" dirty="0"/>
            </a:p>
          </p:txBody>
        </p:sp>
        <p:sp>
          <p:nvSpPr>
            <p:cNvPr id="25" name="Oval 24"/>
            <p:cNvSpPr/>
            <p:nvPr/>
          </p:nvSpPr>
          <p:spPr>
            <a:xfrm>
              <a:off x="3886200" y="4724400"/>
              <a:ext cx="609600" cy="6096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G</a:t>
              </a:r>
              <a:endParaRPr lang="en-US" b="1" dirty="0"/>
            </a:p>
          </p:txBody>
        </p:sp>
        <p:sp>
          <p:nvSpPr>
            <p:cNvPr id="26" name="Oval 25"/>
            <p:cNvSpPr/>
            <p:nvPr/>
          </p:nvSpPr>
          <p:spPr>
            <a:xfrm>
              <a:off x="1981200" y="4724400"/>
              <a:ext cx="609600" cy="6096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F</a:t>
              </a:r>
              <a:endParaRPr lang="en-US" b="1" dirty="0"/>
            </a:p>
          </p:txBody>
        </p:sp>
      </p:grpSp>
      <p:sp>
        <p:nvSpPr>
          <p:cNvPr id="40" name="TextBox 39"/>
          <p:cNvSpPr txBox="1"/>
          <p:nvPr/>
        </p:nvSpPr>
        <p:spPr>
          <a:xfrm>
            <a:off x="3974383" y="4368225"/>
            <a:ext cx="483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4</a:t>
            </a: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1524000" y="3505200"/>
            <a:ext cx="1162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6:S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2571749" y="5054025"/>
            <a:ext cx="1162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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5715000" y="5054025"/>
            <a:ext cx="1162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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6534149" y="3276600"/>
            <a:ext cx="1162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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6553200" y="1295400"/>
            <a:ext cx="1162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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4781549" y="1295400"/>
            <a:ext cx="1162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8:S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4781549" y="3453825"/>
            <a:ext cx="1162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5:S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1524000" y="1447800"/>
            <a:ext cx="1162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0:S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2" name="Right Arrow 51"/>
          <p:cNvSpPr/>
          <p:nvPr/>
        </p:nvSpPr>
        <p:spPr>
          <a:xfrm rot="16200000">
            <a:off x="4722249" y="4051445"/>
            <a:ext cx="533400" cy="355312"/>
          </a:xfrm>
          <a:prstGeom prst="rightArrow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853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Straight Connector 15"/>
          <p:cNvCxnSpPr/>
          <p:nvPr/>
        </p:nvCxnSpPr>
        <p:spPr>
          <a:xfrm>
            <a:off x="2554851" y="1885824"/>
            <a:ext cx="1905000" cy="0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4459851" y="1885824"/>
            <a:ext cx="0" cy="190500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2554851" y="1885824"/>
            <a:ext cx="1905000" cy="1905000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2554851" y="1885824"/>
            <a:ext cx="0" cy="1905000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2583426" y="3790824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2133600" y="2545936"/>
            <a:ext cx="4953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6</a:t>
            </a:r>
            <a:endParaRPr lang="en-US" dirty="0"/>
          </a:p>
        </p:txBody>
      </p:sp>
      <p:sp>
        <p:nvSpPr>
          <p:cNvPr id="41" name="TextBox 40"/>
          <p:cNvSpPr txBox="1"/>
          <p:nvPr/>
        </p:nvSpPr>
        <p:spPr>
          <a:xfrm>
            <a:off x="3088251" y="2724024"/>
            <a:ext cx="4476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5</a:t>
            </a:r>
            <a:endParaRPr lang="en-US" dirty="0"/>
          </a:p>
        </p:txBody>
      </p:sp>
      <p:sp>
        <p:nvSpPr>
          <p:cNvPr id="42" name="TextBox 41"/>
          <p:cNvSpPr txBox="1"/>
          <p:nvPr/>
        </p:nvSpPr>
        <p:spPr>
          <a:xfrm>
            <a:off x="3321767" y="1377249"/>
            <a:ext cx="4501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8</a:t>
            </a:r>
            <a:endParaRPr lang="en-US" dirty="0"/>
          </a:p>
        </p:txBody>
      </p:sp>
      <p:sp>
        <p:nvSpPr>
          <p:cNvPr id="44" name="TextBox 43"/>
          <p:cNvSpPr txBox="1"/>
          <p:nvPr/>
        </p:nvSpPr>
        <p:spPr>
          <a:xfrm>
            <a:off x="3288583" y="3783450"/>
            <a:ext cx="483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3</a:t>
            </a:r>
            <a:endParaRPr lang="en-US" dirty="0"/>
          </a:p>
        </p:txBody>
      </p:sp>
      <p:sp>
        <p:nvSpPr>
          <p:cNvPr id="47" name="TextBox 46"/>
          <p:cNvSpPr txBox="1"/>
          <p:nvPr/>
        </p:nvSpPr>
        <p:spPr>
          <a:xfrm>
            <a:off x="4457700" y="2571624"/>
            <a:ext cx="5312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2</a:t>
            </a:r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4457700" y="1853625"/>
            <a:ext cx="1752600" cy="190500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6210300" y="1929825"/>
            <a:ext cx="0" cy="190500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2552700" y="3834825"/>
            <a:ext cx="914400" cy="152400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flipH="1">
            <a:off x="5431401" y="3783450"/>
            <a:ext cx="778899" cy="1575375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3543300" y="5358825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2628900" y="4393050"/>
            <a:ext cx="483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9</a:t>
            </a:r>
            <a:endParaRPr lang="en-US" dirty="0"/>
          </a:p>
        </p:txBody>
      </p:sp>
      <p:sp>
        <p:nvSpPr>
          <p:cNvPr id="33" name="TextBox 32"/>
          <p:cNvSpPr txBox="1"/>
          <p:nvPr/>
        </p:nvSpPr>
        <p:spPr>
          <a:xfrm>
            <a:off x="4152900" y="5358825"/>
            <a:ext cx="483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0</a:t>
            </a:r>
            <a:endParaRPr lang="en-US" dirty="0"/>
          </a:p>
        </p:txBody>
      </p:sp>
      <p:sp>
        <p:nvSpPr>
          <p:cNvPr id="34" name="TextBox 33"/>
          <p:cNvSpPr txBox="1"/>
          <p:nvPr/>
        </p:nvSpPr>
        <p:spPr>
          <a:xfrm>
            <a:off x="5879383" y="4393050"/>
            <a:ext cx="483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4</a:t>
            </a:r>
            <a:endParaRPr lang="en-US" dirty="0"/>
          </a:p>
        </p:txBody>
      </p:sp>
      <p:sp>
        <p:nvSpPr>
          <p:cNvPr id="36" name="TextBox 35"/>
          <p:cNvSpPr txBox="1"/>
          <p:nvPr/>
        </p:nvSpPr>
        <p:spPr>
          <a:xfrm>
            <a:off x="6260383" y="2463225"/>
            <a:ext cx="483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6</a:t>
            </a:r>
            <a:endParaRPr lang="en-US" dirty="0"/>
          </a:p>
        </p:txBody>
      </p:sp>
      <p:sp>
        <p:nvSpPr>
          <p:cNvPr id="37" name="TextBox 36"/>
          <p:cNvSpPr txBox="1"/>
          <p:nvPr/>
        </p:nvSpPr>
        <p:spPr>
          <a:xfrm>
            <a:off x="5269783" y="2234625"/>
            <a:ext cx="483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</a:t>
            </a:r>
            <a:endParaRPr lang="en-US" dirty="0"/>
          </a:p>
        </p:txBody>
      </p:sp>
      <p:cxnSp>
        <p:nvCxnSpPr>
          <p:cNvPr id="38" name="Straight Connector 37"/>
          <p:cNvCxnSpPr/>
          <p:nvPr/>
        </p:nvCxnSpPr>
        <p:spPr>
          <a:xfrm flipH="1">
            <a:off x="3467100" y="3859650"/>
            <a:ext cx="931300" cy="1575375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Group 8"/>
          <p:cNvGrpSpPr/>
          <p:nvPr/>
        </p:nvGrpSpPr>
        <p:grpSpPr>
          <a:xfrm>
            <a:off x="2250051" y="1576535"/>
            <a:ext cx="4265049" cy="4087090"/>
            <a:chOff x="1068951" y="1246910"/>
            <a:chExt cx="4265049" cy="4087090"/>
          </a:xfrm>
        </p:grpSpPr>
        <p:sp>
          <p:nvSpPr>
            <p:cNvPr id="6" name="Oval 5"/>
            <p:cNvSpPr/>
            <p:nvPr/>
          </p:nvSpPr>
          <p:spPr>
            <a:xfrm>
              <a:off x="1068951" y="1251399"/>
              <a:ext cx="609600" cy="6096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/>
                <a:t>S</a:t>
              </a:r>
              <a:endParaRPr lang="en-US" b="1" dirty="0"/>
            </a:p>
          </p:txBody>
        </p:sp>
        <p:sp>
          <p:nvSpPr>
            <p:cNvPr id="11" name="Oval 10"/>
            <p:cNvSpPr/>
            <p:nvPr/>
          </p:nvSpPr>
          <p:spPr>
            <a:xfrm>
              <a:off x="2973951" y="3156399"/>
              <a:ext cx="609600" cy="6096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D</a:t>
              </a:r>
              <a:endParaRPr lang="en-US" b="1" dirty="0"/>
            </a:p>
          </p:txBody>
        </p:sp>
        <p:sp>
          <p:nvSpPr>
            <p:cNvPr id="12" name="Oval 11"/>
            <p:cNvSpPr/>
            <p:nvPr/>
          </p:nvSpPr>
          <p:spPr>
            <a:xfrm>
              <a:off x="1068951" y="3156399"/>
              <a:ext cx="609600" cy="6096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C</a:t>
              </a:r>
              <a:endParaRPr lang="en-US" b="1" dirty="0"/>
            </a:p>
          </p:txBody>
        </p:sp>
        <p:sp>
          <p:nvSpPr>
            <p:cNvPr id="13" name="Oval 12"/>
            <p:cNvSpPr/>
            <p:nvPr/>
          </p:nvSpPr>
          <p:spPr>
            <a:xfrm>
              <a:off x="2973951" y="1251399"/>
              <a:ext cx="609600" cy="6096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A</a:t>
              </a:r>
              <a:endParaRPr lang="en-US" b="1" dirty="0"/>
            </a:p>
          </p:txBody>
        </p:sp>
        <p:sp>
          <p:nvSpPr>
            <p:cNvPr id="17" name="Oval 16"/>
            <p:cNvSpPr/>
            <p:nvPr/>
          </p:nvSpPr>
          <p:spPr>
            <a:xfrm>
              <a:off x="4724400" y="3124200"/>
              <a:ext cx="609600" cy="6096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E</a:t>
              </a:r>
              <a:endParaRPr lang="en-US" b="1" dirty="0"/>
            </a:p>
          </p:txBody>
        </p:sp>
        <p:sp>
          <p:nvSpPr>
            <p:cNvPr id="21" name="Oval 20"/>
            <p:cNvSpPr/>
            <p:nvPr/>
          </p:nvSpPr>
          <p:spPr>
            <a:xfrm>
              <a:off x="4724400" y="1246910"/>
              <a:ext cx="609600" cy="6096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B</a:t>
              </a:r>
              <a:endParaRPr lang="en-US" b="1" dirty="0"/>
            </a:p>
          </p:txBody>
        </p:sp>
        <p:sp>
          <p:nvSpPr>
            <p:cNvPr id="25" name="Oval 24"/>
            <p:cNvSpPr/>
            <p:nvPr/>
          </p:nvSpPr>
          <p:spPr>
            <a:xfrm>
              <a:off x="3886200" y="4724400"/>
              <a:ext cx="609600" cy="6096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G</a:t>
              </a:r>
              <a:endParaRPr lang="en-US" b="1" dirty="0"/>
            </a:p>
          </p:txBody>
        </p:sp>
        <p:sp>
          <p:nvSpPr>
            <p:cNvPr id="26" name="Oval 25"/>
            <p:cNvSpPr/>
            <p:nvPr/>
          </p:nvSpPr>
          <p:spPr>
            <a:xfrm>
              <a:off x="1981200" y="4724400"/>
              <a:ext cx="609600" cy="6096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F</a:t>
              </a:r>
              <a:endParaRPr lang="en-US" b="1" dirty="0"/>
            </a:p>
          </p:txBody>
        </p:sp>
      </p:grpSp>
      <p:sp>
        <p:nvSpPr>
          <p:cNvPr id="40" name="TextBox 39"/>
          <p:cNvSpPr txBox="1"/>
          <p:nvPr/>
        </p:nvSpPr>
        <p:spPr>
          <a:xfrm>
            <a:off x="3974383" y="4368225"/>
            <a:ext cx="483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4</a:t>
            </a: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1524000" y="3505200"/>
            <a:ext cx="1162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6:S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2571749" y="5054025"/>
            <a:ext cx="1162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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5715000" y="5054025"/>
            <a:ext cx="1162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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6534149" y="3276600"/>
            <a:ext cx="1162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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6553200" y="1295400"/>
            <a:ext cx="1162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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4781549" y="1295400"/>
            <a:ext cx="1162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8:S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4781549" y="3453825"/>
            <a:ext cx="1162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5:S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1524000" y="1447800"/>
            <a:ext cx="1162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0:S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5812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Straight Connector 15"/>
          <p:cNvCxnSpPr/>
          <p:nvPr/>
        </p:nvCxnSpPr>
        <p:spPr>
          <a:xfrm>
            <a:off x="2554851" y="1885824"/>
            <a:ext cx="1905000" cy="0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4459851" y="1885824"/>
            <a:ext cx="0" cy="1905000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2554851" y="1885824"/>
            <a:ext cx="1905000" cy="1905000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2554851" y="1885824"/>
            <a:ext cx="0" cy="1905000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2583426" y="3790824"/>
            <a:ext cx="1905000" cy="0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2133600" y="2545936"/>
            <a:ext cx="4953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6</a:t>
            </a:r>
            <a:endParaRPr lang="en-US" dirty="0"/>
          </a:p>
        </p:txBody>
      </p:sp>
      <p:sp>
        <p:nvSpPr>
          <p:cNvPr id="41" name="TextBox 40"/>
          <p:cNvSpPr txBox="1"/>
          <p:nvPr/>
        </p:nvSpPr>
        <p:spPr>
          <a:xfrm>
            <a:off x="3088251" y="2724024"/>
            <a:ext cx="4476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5</a:t>
            </a:r>
            <a:endParaRPr lang="en-US" dirty="0"/>
          </a:p>
        </p:txBody>
      </p:sp>
      <p:sp>
        <p:nvSpPr>
          <p:cNvPr id="42" name="TextBox 41"/>
          <p:cNvSpPr txBox="1"/>
          <p:nvPr/>
        </p:nvSpPr>
        <p:spPr>
          <a:xfrm>
            <a:off x="3321767" y="1377249"/>
            <a:ext cx="4501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8</a:t>
            </a:r>
            <a:endParaRPr lang="en-US" dirty="0"/>
          </a:p>
        </p:txBody>
      </p:sp>
      <p:sp>
        <p:nvSpPr>
          <p:cNvPr id="44" name="TextBox 43"/>
          <p:cNvSpPr txBox="1"/>
          <p:nvPr/>
        </p:nvSpPr>
        <p:spPr>
          <a:xfrm>
            <a:off x="3288583" y="3783450"/>
            <a:ext cx="483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3</a:t>
            </a:r>
            <a:endParaRPr lang="en-US" b="1" dirty="0"/>
          </a:p>
        </p:txBody>
      </p:sp>
      <p:sp>
        <p:nvSpPr>
          <p:cNvPr id="47" name="TextBox 46"/>
          <p:cNvSpPr txBox="1"/>
          <p:nvPr/>
        </p:nvSpPr>
        <p:spPr>
          <a:xfrm>
            <a:off x="4457700" y="2571624"/>
            <a:ext cx="5312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2</a:t>
            </a:r>
            <a:endParaRPr lang="en-US" b="1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4457700" y="1853625"/>
            <a:ext cx="1752600" cy="190500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6210300" y="1929825"/>
            <a:ext cx="0" cy="190500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2552700" y="3834825"/>
            <a:ext cx="914400" cy="152400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flipH="1">
            <a:off x="5431401" y="3783450"/>
            <a:ext cx="778899" cy="1575375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3543300" y="5358825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2628900" y="4393050"/>
            <a:ext cx="483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9</a:t>
            </a:r>
            <a:endParaRPr lang="en-US" dirty="0"/>
          </a:p>
        </p:txBody>
      </p:sp>
      <p:sp>
        <p:nvSpPr>
          <p:cNvPr id="33" name="TextBox 32"/>
          <p:cNvSpPr txBox="1"/>
          <p:nvPr/>
        </p:nvSpPr>
        <p:spPr>
          <a:xfrm>
            <a:off x="4152900" y="5358825"/>
            <a:ext cx="483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0</a:t>
            </a:r>
            <a:endParaRPr lang="en-US" dirty="0"/>
          </a:p>
        </p:txBody>
      </p:sp>
      <p:sp>
        <p:nvSpPr>
          <p:cNvPr id="34" name="TextBox 33"/>
          <p:cNvSpPr txBox="1"/>
          <p:nvPr/>
        </p:nvSpPr>
        <p:spPr>
          <a:xfrm>
            <a:off x="5879383" y="4393050"/>
            <a:ext cx="483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4</a:t>
            </a:r>
            <a:endParaRPr lang="en-US" dirty="0"/>
          </a:p>
        </p:txBody>
      </p:sp>
      <p:sp>
        <p:nvSpPr>
          <p:cNvPr id="36" name="TextBox 35"/>
          <p:cNvSpPr txBox="1"/>
          <p:nvPr/>
        </p:nvSpPr>
        <p:spPr>
          <a:xfrm>
            <a:off x="6260383" y="2463225"/>
            <a:ext cx="483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6</a:t>
            </a:r>
            <a:endParaRPr lang="en-US" dirty="0"/>
          </a:p>
        </p:txBody>
      </p:sp>
      <p:sp>
        <p:nvSpPr>
          <p:cNvPr id="37" name="TextBox 36"/>
          <p:cNvSpPr txBox="1"/>
          <p:nvPr/>
        </p:nvSpPr>
        <p:spPr>
          <a:xfrm>
            <a:off x="5269783" y="2234625"/>
            <a:ext cx="483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</a:t>
            </a:r>
            <a:endParaRPr lang="en-US" dirty="0"/>
          </a:p>
        </p:txBody>
      </p:sp>
      <p:cxnSp>
        <p:nvCxnSpPr>
          <p:cNvPr id="38" name="Straight Connector 37"/>
          <p:cNvCxnSpPr/>
          <p:nvPr/>
        </p:nvCxnSpPr>
        <p:spPr>
          <a:xfrm flipH="1">
            <a:off x="3467100" y="3859650"/>
            <a:ext cx="931300" cy="1575375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Group 8"/>
          <p:cNvGrpSpPr/>
          <p:nvPr/>
        </p:nvGrpSpPr>
        <p:grpSpPr>
          <a:xfrm>
            <a:off x="2250051" y="1576535"/>
            <a:ext cx="4265049" cy="4087090"/>
            <a:chOff x="1068951" y="1246910"/>
            <a:chExt cx="4265049" cy="4087090"/>
          </a:xfrm>
        </p:grpSpPr>
        <p:sp>
          <p:nvSpPr>
            <p:cNvPr id="6" name="Oval 5"/>
            <p:cNvSpPr/>
            <p:nvPr/>
          </p:nvSpPr>
          <p:spPr>
            <a:xfrm>
              <a:off x="1068951" y="1251399"/>
              <a:ext cx="609600" cy="6096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/>
                <a:t>S</a:t>
              </a:r>
              <a:endParaRPr lang="en-US" b="1" dirty="0"/>
            </a:p>
          </p:txBody>
        </p:sp>
        <p:sp>
          <p:nvSpPr>
            <p:cNvPr id="11" name="Oval 10"/>
            <p:cNvSpPr/>
            <p:nvPr/>
          </p:nvSpPr>
          <p:spPr>
            <a:xfrm>
              <a:off x="2973951" y="3156399"/>
              <a:ext cx="609600" cy="6096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D</a:t>
              </a:r>
              <a:endParaRPr lang="en-US" b="1" dirty="0"/>
            </a:p>
          </p:txBody>
        </p:sp>
        <p:sp>
          <p:nvSpPr>
            <p:cNvPr id="12" name="Oval 11"/>
            <p:cNvSpPr/>
            <p:nvPr/>
          </p:nvSpPr>
          <p:spPr>
            <a:xfrm>
              <a:off x="1068951" y="3156399"/>
              <a:ext cx="609600" cy="6096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C</a:t>
              </a:r>
              <a:endParaRPr lang="en-US" b="1" dirty="0"/>
            </a:p>
          </p:txBody>
        </p:sp>
        <p:sp>
          <p:nvSpPr>
            <p:cNvPr id="13" name="Oval 12"/>
            <p:cNvSpPr/>
            <p:nvPr/>
          </p:nvSpPr>
          <p:spPr>
            <a:xfrm>
              <a:off x="2973951" y="1251399"/>
              <a:ext cx="609600" cy="6096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A</a:t>
              </a:r>
              <a:endParaRPr lang="en-US" b="1" dirty="0"/>
            </a:p>
          </p:txBody>
        </p:sp>
        <p:sp>
          <p:nvSpPr>
            <p:cNvPr id="17" name="Oval 16"/>
            <p:cNvSpPr/>
            <p:nvPr/>
          </p:nvSpPr>
          <p:spPr>
            <a:xfrm>
              <a:off x="4724400" y="3124200"/>
              <a:ext cx="609600" cy="6096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E</a:t>
              </a:r>
              <a:endParaRPr lang="en-US" b="1" dirty="0"/>
            </a:p>
          </p:txBody>
        </p:sp>
        <p:sp>
          <p:nvSpPr>
            <p:cNvPr id="21" name="Oval 20"/>
            <p:cNvSpPr/>
            <p:nvPr/>
          </p:nvSpPr>
          <p:spPr>
            <a:xfrm>
              <a:off x="4724400" y="1246910"/>
              <a:ext cx="609600" cy="6096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B</a:t>
              </a:r>
              <a:endParaRPr lang="en-US" b="1" dirty="0"/>
            </a:p>
          </p:txBody>
        </p:sp>
        <p:sp>
          <p:nvSpPr>
            <p:cNvPr id="25" name="Oval 24"/>
            <p:cNvSpPr/>
            <p:nvPr/>
          </p:nvSpPr>
          <p:spPr>
            <a:xfrm>
              <a:off x="3886200" y="4724400"/>
              <a:ext cx="609600" cy="6096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G</a:t>
              </a:r>
              <a:endParaRPr lang="en-US" b="1" dirty="0"/>
            </a:p>
          </p:txBody>
        </p:sp>
        <p:sp>
          <p:nvSpPr>
            <p:cNvPr id="26" name="Oval 25"/>
            <p:cNvSpPr/>
            <p:nvPr/>
          </p:nvSpPr>
          <p:spPr>
            <a:xfrm>
              <a:off x="1981200" y="4724400"/>
              <a:ext cx="609600" cy="6096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F</a:t>
              </a:r>
              <a:endParaRPr lang="en-US" b="1" dirty="0"/>
            </a:p>
          </p:txBody>
        </p:sp>
      </p:grpSp>
      <p:sp>
        <p:nvSpPr>
          <p:cNvPr id="40" name="TextBox 39"/>
          <p:cNvSpPr txBox="1"/>
          <p:nvPr/>
        </p:nvSpPr>
        <p:spPr>
          <a:xfrm>
            <a:off x="3974383" y="4368225"/>
            <a:ext cx="483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4</a:t>
            </a:r>
            <a:endParaRPr lang="en-US" b="1" dirty="0"/>
          </a:p>
        </p:txBody>
      </p:sp>
      <p:sp>
        <p:nvSpPr>
          <p:cNvPr id="2" name="TextBox 1"/>
          <p:cNvSpPr txBox="1"/>
          <p:nvPr/>
        </p:nvSpPr>
        <p:spPr>
          <a:xfrm>
            <a:off x="1524000" y="3505200"/>
            <a:ext cx="1162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6:S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2571749" y="5054025"/>
            <a:ext cx="1162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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5715000" y="5054025"/>
            <a:ext cx="1162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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6534149" y="3276600"/>
            <a:ext cx="1162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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6553200" y="1295400"/>
            <a:ext cx="1162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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4781549" y="1295400"/>
            <a:ext cx="1162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8:S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4781549" y="3453825"/>
            <a:ext cx="1162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5:S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1524000" y="1447800"/>
            <a:ext cx="1162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0:S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6815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Straight Connector 15"/>
          <p:cNvCxnSpPr/>
          <p:nvPr/>
        </p:nvCxnSpPr>
        <p:spPr>
          <a:xfrm>
            <a:off x="2554851" y="1885824"/>
            <a:ext cx="1905000" cy="0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4459851" y="1885824"/>
            <a:ext cx="0" cy="1905000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2554851" y="1885824"/>
            <a:ext cx="1905000" cy="1905000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2554851" y="1885824"/>
            <a:ext cx="0" cy="1905000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2583426" y="3790824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2133600" y="2545936"/>
            <a:ext cx="4953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6</a:t>
            </a:r>
            <a:endParaRPr lang="en-US" dirty="0"/>
          </a:p>
        </p:txBody>
      </p:sp>
      <p:sp>
        <p:nvSpPr>
          <p:cNvPr id="41" name="TextBox 40"/>
          <p:cNvSpPr txBox="1"/>
          <p:nvPr/>
        </p:nvSpPr>
        <p:spPr>
          <a:xfrm>
            <a:off x="3088251" y="2724024"/>
            <a:ext cx="4476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5</a:t>
            </a:r>
            <a:endParaRPr lang="en-US" dirty="0"/>
          </a:p>
        </p:txBody>
      </p:sp>
      <p:sp>
        <p:nvSpPr>
          <p:cNvPr id="42" name="TextBox 41"/>
          <p:cNvSpPr txBox="1"/>
          <p:nvPr/>
        </p:nvSpPr>
        <p:spPr>
          <a:xfrm>
            <a:off x="3321767" y="1377249"/>
            <a:ext cx="4501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8</a:t>
            </a:r>
            <a:endParaRPr lang="en-US" dirty="0"/>
          </a:p>
        </p:txBody>
      </p:sp>
      <p:sp>
        <p:nvSpPr>
          <p:cNvPr id="44" name="TextBox 43"/>
          <p:cNvSpPr txBox="1"/>
          <p:nvPr/>
        </p:nvSpPr>
        <p:spPr>
          <a:xfrm>
            <a:off x="3288583" y="3783450"/>
            <a:ext cx="483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3</a:t>
            </a:r>
            <a:endParaRPr lang="en-US" dirty="0"/>
          </a:p>
        </p:txBody>
      </p:sp>
      <p:sp>
        <p:nvSpPr>
          <p:cNvPr id="47" name="TextBox 46"/>
          <p:cNvSpPr txBox="1"/>
          <p:nvPr/>
        </p:nvSpPr>
        <p:spPr>
          <a:xfrm>
            <a:off x="4457700" y="2571624"/>
            <a:ext cx="5312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2</a:t>
            </a:r>
            <a:endParaRPr lang="en-US" b="1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4457700" y="1853625"/>
            <a:ext cx="1752600" cy="190500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6210300" y="1929825"/>
            <a:ext cx="0" cy="190500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2552700" y="3834825"/>
            <a:ext cx="914400" cy="152400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flipH="1">
            <a:off x="5431401" y="3783450"/>
            <a:ext cx="778899" cy="1575375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3543300" y="5358825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2628900" y="4393050"/>
            <a:ext cx="483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9</a:t>
            </a:r>
            <a:endParaRPr lang="en-US" dirty="0"/>
          </a:p>
        </p:txBody>
      </p:sp>
      <p:sp>
        <p:nvSpPr>
          <p:cNvPr id="33" name="TextBox 32"/>
          <p:cNvSpPr txBox="1"/>
          <p:nvPr/>
        </p:nvSpPr>
        <p:spPr>
          <a:xfrm>
            <a:off x="4152900" y="5358825"/>
            <a:ext cx="483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0</a:t>
            </a:r>
            <a:endParaRPr lang="en-US" dirty="0"/>
          </a:p>
        </p:txBody>
      </p:sp>
      <p:sp>
        <p:nvSpPr>
          <p:cNvPr id="34" name="TextBox 33"/>
          <p:cNvSpPr txBox="1"/>
          <p:nvPr/>
        </p:nvSpPr>
        <p:spPr>
          <a:xfrm>
            <a:off x="5879383" y="4393050"/>
            <a:ext cx="483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4</a:t>
            </a:r>
            <a:endParaRPr lang="en-US" dirty="0"/>
          </a:p>
        </p:txBody>
      </p:sp>
      <p:sp>
        <p:nvSpPr>
          <p:cNvPr id="36" name="TextBox 35"/>
          <p:cNvSpPr txBox="1"/>
          <p:nvPr/>
        </p:nvSpPr>
        <p:spPr>
          <a:xfrm>
            <a:off x="6260383" y="2463225"/>
            <a:ext cx="483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6</a:t>
            </a:r>
            <a:endParaRPr lang="en-US" dirty="0"/>
          </a:p>
        </p:txBody>
      </p:sp>
      <p:sp>
        <p:nvSpPr>
          <p:cNvPr id="37" name="TextBox 36"/>
          <p:cNvSpPr txBox="1"/>
          <p:nvPr/>
        </p:nvSpPr>
        <p:spPr>
          <a:xfrm>
            <a:off x="5269783" y="2234625"/>
            <a:ext cx="483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</a:t>
            </a:r>
            <a:endParaRPr lang="en-US" dirty="0"/>
          </a:p>
        </p:txBody>
      </p:sp>
      <p:cxnSp>
        <p:nvCxnSpPr>
          <p:cNvPr id="38" name="Straight Connector 37"/>
          <p:cNvCxnSpPr/>
          <p:nvPr/>
        </p:nvCxnSpPr>
        <p:spPr>
          <a:xfrm flipH="1">
            <a:off x="3467100" y="3859650"/>
            <a:ext cx="931300" cy="1575375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Group 8"/>
          <p:cNvGrpSpPr/>
          <p:nvPr/>
        </p:nvGrpSpPr>
        <p:grpSpPr>
          <a:xfrm>
            <a:off x="2250051" y="1576535"/>
            <a:ext cx="4265049" cy="4087090"/>
            <a:chOff x="1068951" y="1246910"/>
            <a:chExt cx="4265049" cy="4087090"/>
          </a:xfrm>
        </p:grpSpPr>
        <p:sp>
          <p:nvSpPr>
            <p:cNvPr id="6" name="Oval 5"/>
            <p:cNvSpPr/>
            <p:nvPr/>
          </p:nvSpPr>
          <p:spPr>
            <a:xfrm>
              <a:off x="1068951" y="1251399"/>
              <a:ext cx="609600" cy="6096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/>
                <a:t>S</a:t>
              </a:r>
              <a:endParaRPr lang="en-US" b="1" dirty="0"/>
            </a:p>
          </p:txBody>
        </p:sp>
        <p:sp>
          <p:nvSpPr>
            <p:cNvPr id="11" name="Oval 10"/>
            <p:cNvSpPr/>
            <p:nvPr/>
          </p:nvSpPr>
          <p:spPr>
            <a:xfrm>
              <a:off x="2973951" y="3156399"/>
              <a:ext cx="609600" cy="6096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D</a:t>
              </a:r>
              <a:endParaRPr lang="en-US" b="1" dirty="0"/>
            </a:p>
          </p:txBody>
        </p:sp>
        <p:sp>
          <p:nvSpPr>
            <p:cNvPr id="12" name="Oval 11"/>
            <p:cNvSpPr/>
            <p:nvPr/>
          </p:nvSpPr>
          <p:spPr>
            <a:xfrm>
              <a:off x="1068951" y="3156399"/>
              <a:ext cx="609600" cy="6096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C</a:t>
              </a:r>
              <a:endParaRPr lang="en-US" b="1" dirty="0"/>
            </a:p>
          </p:txBody>
        </p:sp>
        <p:sp>
          <p:nvSpPr>
            <p:cNvPr id="13" name="Oval 12"/>
            <p:cNvSpPr/>
            <p:nvPr/>
          </p:nvSpPr>
          <p:spPr>
            <a:xfrm>
              <a:off x="2973951" y="1251399"/>
              <a:ext cx="609600" cy="6096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A</a:t>
              </a:r>
              <a:endParaRPr lang="en-US" b="1" dirty="0"/>
            </a:p>
          </p:txBody>
        </p:sp>
        <p:sp>
          <p:nvSpPr>
            <p:cNvPr id="17" name="Oval 16"/>
            <p:cNvSpPr/>
            <p:nvPr/>
          </p:nvSpPr>
          <p:spPr>
            <a:xfrm>
              <a:off x="4724400" y="3124200"/>
              <a:ext cx="609600" cy="6096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E</a:t>
              </a:r>
              <a:endParaRPr lang="en-US" b="1" dirty="0"/>
            </a:p>
          </p:txBody>
        </p:sp>
        <p:sp>
          <p:nvSpPr>
            <p:cNvPr id="21" name="Oval 20"/>
            <p:cNvSpPr/>
            <p:nvPr/>
          </p:nvSpPr>
          <p:spPr>
            <a:xfrm>
              <a:off x="4724400" y="1246910"/>
              <a:ext cx="609600" cy="6096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B</a:t>
              </a:r>
              <a:endParaRPr lang="en-US" b="1" dirty="0"/>
            </a:p>
          </p:txBody>
        </p:sp>
        <p:sp>
          <p:nvSpPr>
            <p:cNvPr id="25" name="Oval 24"/>
            <p:cNvSpPr/>
            <p:nvPr/>
          </p:nvSpPr>
          <p:spPr>
            <a:xfrm>
              <a:off x="3886200" y="4724400"/>
              <a:ext cx="609600" cy="6096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G</a:t>
              </a:r>
              <a:endParaRPr lang="en-US" b="1" dirty="0"/>
            </a:p>
          </p:txBody>
        </p:sp>
        <p:sp>
          <p:nvSpPr>
            <p:cNvPr id="26" name="Oval 25"/>
            <p:cNvSpPr/>
            <p:nvPr/>
          </p:nvSpPr>
          <p:spPr>
            <a:xfrm>
              <a:off x="1981200" y="4724400"/>
              <a:ext cx="609600" cy="6096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F</a:t>
              </a:r>
              <a:endParaRPr lang="en-US" b="1" dirty="0"/>
            </a:p>
          </p:txBody>
        </p:sp>
      </p:grpSp>
      <p:sp>
        <p:nvSpPr>
          <p:cNvPr id="40" name="TextBox 39"/>
          <p:cNvSpPr txBox="1"/>
          <p:nvPr/>
        </p:nvSpPr>
        <p:spPr>
          <a:xfrm>
            <a:off x="3974383" y="4368225"/>
            <a:ext cx="483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4</a:t>
            </a: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1524000" y="3505200"/>
            <a:ext cx="1162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6:S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2571749" y="5054025"/>
            <a:ext cx="1162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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5715000" y="5054025"/>
            <a:ext cx="1162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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6534149" y="3276600"/>
            <a:ext cx="1162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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6553200" y="1295400"/>
            <a:ext cx="1162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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4781549" y="1295400"/>
            <a:ext cx="1162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8:S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4781549" y="3453825"/>
            <a:ext cx="1162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5:S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1524000" y="1447800"/>
            <a:ext cx="1162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0:S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3381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Straight Connector 15"/>
          <p:cNvCxnSpPr/>
          <p:nvPr/>
        </p:nvCxnSpPr>
        <p:spPr>
          <a:xfrm>
            <a:off x="2554851" y="1885824"/>
            <a:ext cx="1905000" cy="0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4459851" y="1885824"/>
            <a:ext cx="0" cy="1905000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2554851" y="1885824"/>
            <a:ext cx="1905000" cy="1905000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2554851" y="1885824"/>
            <a:ext cx="0" cy="1905000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2583426" y="3790824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2133600" y="2545936"/>
            <a:ext cx="4953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6</a:t>
            </a:r>
            <a:endParaRPr lang="en-US" dirty="0"/>
          </a:p>
        </p:txBody>
      </p:sp>
      <p:sp>
        <p:nvSpPr>
          <p:cNvPr id="41" name="TextBox 40"/>
          <p:cNvSpPr txBox="1"/>
          <p:nvPr/>
        </p:nvSpPr>
        <p:spPr>
          <a:xfrm>
            <a:off x="3088251" y="2724024"/>
            <a:ext cx="4476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5</a:t>
            </a:r>
            <a:endParaRPr lang="en-US" dirty="0"/>
          </a:p>
        </p:txBody>
      </p:sp>
      <p:sp>
        <p:nvSpPr>
          <p:cNvPr id="42" name="TextBox 41"/>
          <p:cNvSpPr txBox="1"/>
          <p:nvPr/>
        </p:nvSpPr>
        <p:spPr>
          <a:xfrm>
            <a:off x="3321767" y="1377249"/>
            <a:ext cx="4501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8</a:t>
            </a:r>
            <a:endParaRPr lang="en-US" dirty="0"/>
          </a:p>
        </p:txBody>
      </p:sp>
      <p:sp>
        <p:nvSpPr>
          <p:cNvPr id="44" name="TextBox 43"/>
          <p:cNvSpPr txBox="1"/>
          <p:nvPr/>
        </p:nvSpPr>
        <p:spPr>
          <a:xfrm>
            <a:off x="3288583" y="3783450"/>
            <a:ext cx="483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3</a:t>
            </a:r>
            <a:endParaRPr lang="en-US" dirty="0"/>
          </a:p>
        </p:txBody>
      </p:sp>
      <p:sp>
        <p:nvSpPr>
          <p:cNvPr id="47" name="TextBox 46"/>
          <p:cNvSpPr txBox="1"/>
          <p:nvPr/>
        </p:nvSpPr>
        <p:spPr>
          <a:xfrm>
            <a:off x="4457700" y="2571624"/>
            <a:ext cx="5312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2</a:t>
            </a:r>
            <a:endParaRPr lang="en-US" b="1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4457700" y="1853625"/>
            <a:ext cx="1752600" cy="190500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6210300" y="1929825"/>
            <a:ext cx="0" cy="190500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2552700" y="3834825"/>
            <a:ext cx="914400" cy="152400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flipH="1">
            <a:off x="5431401" y="3783450"/>
            <a:ext cx="778899" cy="1575375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3543300" y="5358825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2628900" y="4393050"/>
            <a:ext cx="483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9</a:t>
            </a:r>
            <a:endParaRPr lang="en-US" dirty="0"/>
          </a:p>
        </p:txBody>
      </p:sp>
      <p:sp>
        <p:nvSpPr>
          <p:cNvPr id="33" name="TextBox 32"/>
          <p:cNvSpPr txBox="1"/>
          <p:nvPr/>
        </p:nvSpPr>
        <p:spPr>
          <a:xfrm>
            <a:off x="4152900" y="5358825"/>
            <a:ext cx="483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0</a:t>
            </a:r>
            <a:endParaRPr lang="en-US" dirty="0"/>
          </a:p>
        </p:txBody>
      </p:sp>
      <p:sp>
        <p:nvSpPr>
          <p:cNvPr id="34" name="TextBox 33"/>
          <p:cNvSpPr txBox="1"/>
          <p:nvPr/>
        </p:nvSpPr>
        <p:spPr>
          <a:xfrm>
            <a:off x="5879383" y="4393050"/>
            <a:ext cx="483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4</a:t>
            </a:r>
            <a:endParaRPr lang="en-US" dirty="0"/>
          </a:p>
        </p:txBody>
      </p:sp>
      <p:sp>
        <p:nvSpPr>
          <p:cNvPr id="36" name="TextBox 35"/>
          <p:cNvSpPr txBox="1"/>
          <p:nvPr/>
        </p:nvSpPr>
        <p:spPr>
          <a:xfrm>
            <a:off x="6260383" y="2463225"/>
            <a:ext cx="483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6</a:t>
            </a:r>
            <a:endParaRPr lang="en-US" dirty="0"/>
          </a:p>
        </p:txBody>
      </p:sp>
      <p:sp>
        <p:nvSpPr>
          <p:cNvPr id="37" name="TextBox 36"/>
          <p:cNvSpPr txBox="1"/>
          <p:nvPr/>
        </p:nvSpPr>
        <p:spPr>
          <a:xfrm>
            <a:off x="5269783" y="2234625"/>
            <a:ext cx="483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</a:t>
            </a:r>
            <a:endParaRPr lang="en-US" dirty="0"/>
          </a:p>
        </p:txBody>
      </p:sp>
      <p:cxnSp>
        <p:nvCxnSpPr>
          <p:cNvPr id="38" name="Straight Connector 37"/>
          <p:cNvCxnSpPr/>
          <p:nvPr/>
        </p:nvCxnSpPr>
        <p:spPr>
          <a:xfrm flipH="1">
            <a:off x="3467100" y="3859650"/>
            <a:ext cx="931300" cy="1575375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Group 8"/>
          <p:cNvGrpSpPr/>
          <p:nvPr/>
        </p:nvGrpSpPr>
        <p:grpSpPr>
          <a:xfrm>
            <a:off x="2250051" y="1576535"/>
            <a:ext cx="4265049" cy="4087090"/>
            <a:chOff x="1068951" y="1246910"/>
            <a:chExt cx="4265049" cy="4087090"/>
          </a:xfrm>
        </p:grpSpPr>
        <p:sp>
          <p:nvSpPr>
            <p:cNvPr id="6" name="Oval 5"/>
            <p:cNvSpPr/>
            <p:nvPr/>
          </p:nvSpPr>
          <p:spPr>
            <a:xfrm>
              <a:off x="1068951" y="1251399"/>
              <a:ext cx="609600" cy="6096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/>
                <a:t>S</a:t>
              </a:r>
              <a:endParaRPr lang="en-US" b="1" dirty="0"/>
            </a:p>
          </p:txBody>
        </p:sp>
        <p:sp>
          <p:nvSpPr>
            <p:cNvPr id="11" name="Oval 10"/>
            <p:cNvSpPr/>
            <p:nvPr/>
          </p:nvSpPr>
          <p:spPr>
            <a:xfrm>
              <a:off x="2973951" y="3156399"/>
              <a:ext cx="609600" cy="6096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D</a:t>
              </a:r>
              <a:endParaRPr lang="en-US" b="1" dirty="0"/>
            </a:p>
          </p:txBody>
        </p:sp>
        <p:sp>
          <p:nvSpPr>
            <p:cNvPr id="12" name="Oval 11"/>
            <p:cNvSpPr/>
            <p:nvPr/>
          </p:nvSpPr>
          <p:spPr>
            <a:xfrm>
              <a:off x="1068951" y="3156399"/>
              <a:ext cx="609600" cy="6096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C</a:t>
              </a:r>
              <a:endParaRPr lang="en-US" b="1" dirty="0"/>
            </a:p>
          </p:txBody>
        </p:sp>
        <p:sp>
          <p:nvSpPr>
            <p:cNvPr id="13" name="Oval 12"/>
            <p:cNvSpPr/>
            <p:nvPr/>
          </p:nvSpPr>
          <p:spPr>
            <a:xfrm>
              <a:off x="2973951" y="1251399"/>
              <a:ext cx="609600" cy="6096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A</a:t>
              </a:r>
              <a:endParaRPr lang="en-US" b="1" dirty="0"/>
            </a:p>
          </p:txBody>
        </p:sp>
        <p:sp>
          <p:nvSpPr>
            <p:cNvPr id="17" name="Oval 16"/>
            <p:cNvSpPr/>
            <p:nvPr/>
          </p:nvSpPr>
          <p:spPr>
            <a:xfrm>
              <a:off x="4724400" y="3124200"/>
              <a:ext cx="609600" cy="6096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E</a:t>
              </a:r>
              <a:endParaRPr lang="en-US" b="1" dirty="0"/>
            </a:p>
          </p:txBody>
        </p:sp>
        <p:sp>
          <p:nvSpPr>
            <p:cNvPr id="21" name="Oval 20"/>
            <p:cNvSpPr/>
            <p:nvPr/>
          </p:nvSpPr>
          <p:spPr>
            <a:xfrm>
              <a:off x="4724400" y="1246910"/>
              <a:ext cx="609600" cy="6096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B</a:t>
              </a:r>
              <a:endParaRPr lang="en-US" b="1" dirty="0"/>
            </a:p>
          </p:txBody>
        </p:sp>
        <p:sp>
          <p:nvSpPr>
            <p:cNvPr id="25" name="Oval 24"/>
            <p:cNvSpPr/>
            <p:nvPr/>
          </p:nvSpPr>
          <p:spPr>
            <a:xfrm>
              <a:off x="3886200" y="4724400"/>
              <a:ext cx="609600" cy="6096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G</a:t>
              </a:r>
              <a:endParaRPr lang="en-US" b="1" dirty="0"/>
            </a:p>
          </p:txBody>
        </p:sp>
        <p:sp>
          <p:nvSpPr>
            <p:cNvPr id="26" name="Oval 25"/>
            <p:cNvSpPr/>
            <p:nvPr/>
          </p:nvSpPr>
          <p:spPr>
            <a:xfrm>
              <a:off x="1981200" y="4724400"/>
              <a:ext cx="609600" cy="6096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F</a:t>
              </a:r>
              <a:endParaRPr lang="en-US" b="1" dirty="0"/>
            </a:p>
          </p:txBody>
        </p:sp>
      </p:grpSp>
      <p:sp>
        <p:nvSpPr>
          <p:cNvPr id="40" name="TextBox 39"/>
          <p:cNvSpPr txBox="1"/>
          <p:nvPr/>
        </p:nvSpPr>
        <p:spPr>
          <a:xfrm>
            <a:off x="3974383" y="4368225"/>
            <a:ext cx="483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4</a:t>
            </a: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1524000" y="3505200"/>
            <a:ext cx="1162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6:S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2571749" y="5054025"/>
            <a:ext cx="1162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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5715000" y="5054025"/>
            <a:ext cx="1162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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6534149" y="3276600"/>
            <a:ext cx="1162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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6553200" y="1295400"/>
            <a:ext cx="1162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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4781549" y="1295400"/>
            <a:ext cx="1162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8:S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4781549" y="3453825"/>
            <a:ext cx="1162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5:S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1524000" y="1447800"/>
            <a:ext cx="1162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0:S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2" name="Right Arrow 51"/>
          <p:cNvSpPr/>
          <p:nvPr/>
        </p:nvSpPr>
        <p:spPr>
          <a:xfrm rot="5400000">
            <a:off x="4722249" y="932893"/>
            <a:ext cx="533400" cy="355312"/>
          </a:xfrm>
          <a:prstGeom prst="rightArrow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3481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Straight Connector 15"/>
          <p:cNvCxnSpPr/>
          <p:nvPr/>
        </p:nvCxnSpPr>
        <p:spPr>
          <a:xfrm>
            <a:off x="2554851" y="1885824"/>
            <a:ext cx="1905000" cy="0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4459851" y="1885824"/>
            <a:ext cx="0" cy="1905000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2554851" y="1885824"/>
            <a:ext cx="1905000" cy="1905000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2554851" y="1885824"/>
            <a:ext cx="0" cy="1905000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2583426" y="3790824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2133600" y="2545936"/>
            <a:ext cx="4953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6</a:t>
            </a:r>
            <a:endParaRPr lang="en-US" dirty="0"/>
          </a:p>
        </p:txBody>
      </p:sp>
      <p:sp>
        <p:nvSpPr>
          <p:cNvPr id="41" name="TextBox 40"/>
          <p:cNvSpPr txBox="1"/>
          <p:nvPr/>
        </p:nvSpPr>
        <p:spPr>
          <a:xfrm>
            <a:off x="3088251" y="2724024"/>
            <a:ext cx="4476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5</a:t>
            </a:r>
            <a:endParaRPr lang="en-US" dirty="0"/>
          </a:p>
        </p:txBody>
      </p:sp>
      <p:sp>
        <p:nvSpPr>
          <p:cNvPr id="42" name="TextBox 41"/>
          <p:cNvSpPr txBox="1"/>
          <p:nvPr/>
        </p:nvSpPr>
        <p:spPr>
          <a:xfrm>
            <a:off x="3321767" y="1377249"/>
            <a:ext cx="4501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8</a:t>
            </a:r>
            <a:endParaRPr lang="en-US" dirty="0"/>
          </a:p>
        </p:txBody>
      </p:sp>
      <p:sp>
        <p:nvSpPr>
          <p:cNvPr id="44" name="TextBox 43"/>
          <p:cNvSpPr txBox="1"/>
          <p:nvPr/>
        </p:nvSpPr>
        <p:spPr>
          <a:xfrm>
            <a:off x="3288583" y="3783450"/>
            <a:ext cx="483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3</a:t>
            </a:r>
            <a:endParaRPr lang="en-US" dirty="0"/>
          </a:p>
        </p:txBody>
      </p:sp>
      <p:sp>
        <p:nvSpPr>
          <p:cNvPr id="47" name="TextBox 46"/>
          <p:cNvSpPr txBox="1"/>
          <p:nvPr/>
        </p:nvSpPr>
        <p:spPr>
          <a:xfrm>
            <a:off x="4457700" y="2571624"/>
            <a:ext cx="5312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2</a:t>
            </a:r>
            <a:endParaRPr lang="en-US" b="1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4457700" y="1853625"/>
            <a:ext cx="1752600" cy="190500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6210300" y="1929825"/>
            <a:ext cx="0" cy="190500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2552700" y="3834825"/>
            <a:ext cx="914400" cy="152400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flipH="1">
            <a:off x="5431401" y="3783450"/>
            <a:ext cx="778899" cy="1575375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3543300" y="5358825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2628900" y="4393050"/>
            <a:ext cx="483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9</a:t>
            </a:r>
            <a:endParaRPr lang="en-US" dirty="0"/>
          </a:p>
        </p:txBody>
      </p:sp>
      <p:sp>
        <p:nvSpPr>
          <p:cNvPr id="33" name="TextBox 32"/>
          <p:cNvSpPr txBox="1"/>
          <p:nvPr/>
        </p:nvSpPr>
        <p:spPr>
          <a:xfrm>
            <a:off x="4152900" y="5358825"/>
            <a:ext cx="483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0</a:t>
            </a:r>
            <a:endParaRPr lang="en-US" dirty="0"/>
          </a:p>
        </p:txBody>
      </p:sp>
      <p:sp>
        <p:nvSpPr>
          <p:cNvPr id="34" name="TextBox 33"/>
          <p:cNvSpPr txBox="1"/>
          <p:nvPr/>
        </p:nvSpPr>
        <p:spPr>
          <a:xfrm>
            <a:off x="5879383" y="4393050"/>
            <a:ext cx="483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4</a:t>
            </a:r>
            <a:endParaRPr lang="en-US" dirty="0"/>
          </a:p>
        </p:txBody>
      </p:sp>
      <p:sp>
        <p:nvSpPr>
          <p:cNvPr id="36" name="TextBox 35"/>
          <p:cNvSpPr txBox="1"/>
          <p:nvPr/>
        </p:nvSpPr>
        <p:spPr>
          <a:xfrm>
            <a:off x="6260383" y="2463225"/>
            <a:ext cx="483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6</a:t>
            </a:r>
            <a:endParaRPr lang="en-US" dirty="0"/>
          </a:p>
        </p:txBody>
      </p:sp>
      <p:sp>
        <p:nvSpPr>
          <p:cNvPr id="37" name="TextBox 36"/>
          <p:cNvSpPr txBox="1"/>
          <p:nvPr/>
        </p:nvSpPr>
        <p:spPr>
          <a:xfrm>
            <a:off x="5269783" y="2234625"/>
            <a:ext cx="483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</a:t>
            </a:r>
            <a:endParaRPr lang="en-US" dirty="0"/>
          </a:p>
        </p:txBody>
      </p:sp>
      <p:cxnSp>
        <p:nvCxnSpPr>
          <p:cNvPr id="38" name="Straight Connector 37"/>
          <p:cNvCxnSpPr/>
          <p:nvPr/>
        </p:nvCxnSpPr>
        <p:spPr>
          <a:xfrm flipH="1">
            <a:off x="3467100" y="3859650"/>
            <a:ext cx="931300" cy="1575375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Group 8"/>
          <p:cNvGrpSpPr/>
          <p:nvPr/>
        </p:nvGrpSpPr>
        <p:grpSpPr>
          <a:xfrm>
            <a:off x="2250051" y="1576535"/>
            <a:ext cx="4265049" cy="4087090"/>
            <a:chOff x="1068951" y="1246910"/>
            <a:chExt cx="4265049" cy="4087090"/>
          </a:xfrm>
        </p:grpSpPr>
        <p:sp>
          <p:nvSpPr>
            <p:cNvPr id="6" name="Oval 5"/>
            <p:cNvSpPr/>
            <p:nvPr/>
          </p:nvSpPr>
          <p:spPr>
            <a:xfrm>
              <a:off x="1068951" y="1251399"/>
              <a:ext cx="609600" cy="6096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/>
                <a:t>S</a:t>
              </a:r>
              <a:endParaRPr lang="en-US" b="1" dirty="0"/>
            </a:p>
          </p:txBody>
        </p:sp>
        <p:sp>
          <p:nvSpPr>
            <p:cNvPr id="11" name="Oval 10"/>
            <p:cNvSpPr/>
            <p:nvPr/>
          </p:nvSpPr>
          <p:spPr>
            <a:xfrm>
              <a:off x="2973951" y="3156399"/>
              <a:ext cx="609600" cy="6096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D</a:t>
              </a:r>
              <a:endParaRPr lang="en-US" b="1" dirty="0"/>
            </a:p>
          </p:txBody>
        </p:sp>
        <p:sp>
          <p:nvSpPr>
            <p:cNvPr id="12" name="Oval 11"/>
            <p:cNvSpPr/>
            <p:nvPr/>
          </p:nvSpPr>
          <p:spPr>
            <a:xfrm>
              <a:off x="1068951" y="3156399"/>
              <a:ext cx="609600" cy="6096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C</a:t>
              </a:r>
              <a:endParaRPr lang="en-US" b="1" dirty="0"/>
            </a:p>
          </p:txBody>
        </p:sp>
        <p:sp>
          <p:nvSpPr>
            <p:cNvPr id="13" name="Oval 12"/>
            <p:cNvSpPr/>
            <p:nvPr/>
          </p:nvSpPr>
          <p:spPr>
            <a:xfrm>
              <a:off x="2973951" y="1251399"/>
              <a:ext cx="609600" cy="6096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A</a:t>
              </a:r>
              <a:endParaRPr lang="en-US" b="1" dirty="0"/>
            </a:p>
          </p:txBody>
        </p:sp>
        <p:sp>
          <p:nvSpPr>
            <p:cNvPr id="17" name="Oval 16"/>
            <p:cNvSpPr/>
            <p:nvPr/>
          </p:nvSpPr>
          <p:spPr>
            <a:xfrm>
              <a:off x="4724400" y="3124200"/>
              <a:ext cx="609600" cy="6096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E</a:t>
              </a:r>
              <a:endParaRPr lang="en-US" b="1" dirty="0"/>
            </a:p>
          </p:txBody>
        </p:sp>
        <p:sp>
          <p:nvSpPr>
            <p:cNvPr id="21" name="Oval 20"/>
            <p:cNvSpPr/>
            <p:nvPr/>
          </p:nvSpPr>
          <p:spPr>
            <a:xfrm>
              <a:off x="4724400" y="1246910"/>
              <a:ext cx="609600" cy="6096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B</a:t>
              </a:r>
              <a:endParaRPr lang="en-US" b="1" dirty="0"/>
            </a:p>
          </p:txBody>
        </p:sp>
        <p:sp>
          <p:nvSpPr>
            <p:cNvPr id="25" name="Oval 24"/>
            <p:cNvSpPr/>
            <p:nvPr/>
          </p:nvSpPr>
          <p:spPr>
            <a:xfrm>
              <a:off x="3886200" y="4724400"/>
              <a:ext cx="609600" cy="6096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G</a:t>
              </a:r>
              <a:endParaRPr lang="en-US" b="1" dirty="0"/>
            </a:p>
          </p:txBody>
        </p:sp>
        <p:sp>
          <p:nvSpPr>
            <p:cNvPr id="26" name="Oval 25"/>
            <p:cNvSpPr/>
            <p:nvPr/>
          </p:nvSpPr>
          <p:spPr>
            <a:xfrm>
              <a:off x="1981200" y="4724400"/>
              <a:ext cx="609600" cy="6096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F</a:t>
              </a:r>
              <a:endParaRPr lang="en-US" b="1" dirty="0"/>
            </a:p>
          </p:txBody>
        </p:sp>
      </p:grpSp>
      <p:sp>
        <p:nvSpPr>
          <p:cNvPr id="40" name="TextBox 39"/>
          <p:cNvSpPr txBox="1"/>
          <p:nvPr/>
        </p:nvSpPr>
        <p:spPr>
          <a:xfrm>
            <a:off x="3974383" y="4368225"/>
            <a:ext cx="483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4</a:t>
            </a: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1524000" y="3505200"/>
            <a:ext cx="1162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6:S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2571749" y="5054025"/>
            <a:ext cx="1162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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5715000" y="5054025"/>
            <a:ext cx="1162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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6534149" y="3276600"/>
            <a:ext cx="1162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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6553200" y="1295400"/>
            <a:ext cx="1162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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4781549" y="1295400"/>
            <a:ext cx="1162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7:D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4781549" y="3453825"/>
            <a:ext cx="1162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5:S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1524000" y="1447800"/>
            <a:ext cx="1162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0:S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2287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Straight Connector 15"/>
          <p:cNvCxnSpPr/>
          <p:nvPr/>
        </p:nvCxnSpPr>
        <p:spPr>
          <a:xfrm>
            <a:off x="2554851" y="1885824"/>
            <a:ext cx="1905000" cy="0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4459851" y="1885824"/>
            <a:ext cx="0" cy="1905000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2554851" y="1885824"/>
            <a:ext cx="1905000" cy="1905000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2554851" y="1885824"/>
            <a:ext cx="0" cy="1905000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2583426" y="3790824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2133600" y="2545936"/>
            <a:ext cx="4953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6</a:t>
            </a:r>
            <a:endParaRPr lang="en-US" dirty="0"/>
          </a:p>
        </p:txBody>
      </p:sp>
      <p:sp>
        <p:nvSpPr>
          <p:cNvPr id="41" name="TextBox 40"/>
          <p:cNvSpPr txBox="1"/>
          <p:nvPr/>
        </p:nvSpPr>
        <p:spPr>
          <a:xfrm>
            <a:off x="3088251" y="2724024"/>
            <a:ext cx="4476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5</a:t>
            </a:r>
            <a:endParaRPr lang="en-US" dirty="0"/>
          </a:p>
        </p:txBody>
      </p:sp>
      <p:sp>
        <p:nvSpPr>
          <p:cNvPr id="42" name="TextBox 41"/>
          <p:cNvSpPr txBox="1"/>
          <p:nvPr/>
        </p:nvSpPr>
        <p:spPr>
          <a:xfrm>
            <a:off x="3321767" y="1377249"/>
            <a:ext cx="4501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8</a:t>
            </a:r>
            <a:endParaRPr lang="en-US" dirty="0"/>
          </a:p>
        </p:txBody>
      </p:sp>
      <p:sp>
        <p:nvSpPr>
          <p:cNvPr id="44" name="TextBox 43"/>
          <p:cNvSpPr txBox="1"/>
          <p:nvPr/>
        </p:nvSpPr>
        <p:spPr>
          <a:xfrm>
            <a:off x="3288583" y="3783450"/>
            <a:ext cx="483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3</a:t>
            </a:r>
            <a:endParaRPr lang="en-US" dirty="0"/>
          </a:p>
        </p:txBody>
      </p:sp>
      <p:sp>
        <p:nvSpPr>
          <p:cNvPr id="47" name="TextBox 46"/>
          <p:cNvSpPr txBox="1"/>
          <p:nvPr/>
        </p:nvSpPr>
        <p:spPr>
          <a:xfrm>
            <a:off x="4457700" y="2571624"/>
            <a:ext cx="5312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2</a:t>
            </a:r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4457700" y="1853625"/>
            <a:ext cx="1752600" cy="190500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6210300" y="1929825"/>
            <a:ext cx="0" cy="190500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2552700" y="3834825"/>
            <a:ext cx="914400" cy="152400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flipH="1">
            <a:off x="5431401" y="3783450"/>
            <a:ext cx="778899" cy="1575375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3543300" y="5358825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2628900" y="4393050"/>
            <a:ext cx="483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9</a:t>
            </a:r>
            <a:endParaRPr lang="en-US" dirty="0"/>
          </a:p>
        </p:txBody>
      </p:sp>
      <p:sp>
        <p:nvSpPr>
          <p:cNvPr id="33" name="TextBox 32"/>
          <p:cNvSpPr txBox="1"/>
          <p:nvPr/>
        </p:nvSpPr>
        <p:spPr>
          <a:xfrm>
            <a:off x="4152900" y="5358825"/>
            <a:ext cx="483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0</a:t>
            </a:r>
            <a:endParaRPr lang="en-US" dirty="0"/>
          </a:p>
        </p:txBody>
      </p:sp>
      <p:sp>
        <p:nvSpPr>
          <p:cNvPr id="34" name="TextBox 33"/>
          <p:cNvSpPr txBox="1"/>
          <p:nvPr/>
        </p:nvSpPr>
        <p:spPr>
          <a:xfrm>
            <a:off x="5879383" y="4393050"/>
            <a:ext cx="483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4</a:t>
            </a:r>
            <a:endParaRPr lang="en-US" dirty="0"/>
          </a:p>
        </p:txBody>
      </p:sp>
      <p:sp>
        <p:nvSpPr>
          <p:cNvPr id="36" name="TextBox 35"/>
          <p:cNvSpPr txBox="1"/>
          <p:nvPr/>
        </p:nvSpPr>
        <p:spPr>
          <a:xfrm>
            <a:off x="6260383" y="2463225"/>
            <a:ext cx="483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6</a:t>
            </a:r>
            <a:endParaRPr lang="en-US" dirty="0"/>
          </a:p>
        </p:txBody>
      </p:sp>
      <p:sp>
        <p:nvSpPr>
          <p:cNvPr id="37" name="TextBox 36"/>
          <p:cNvSpPr txBox="1"/>
          <p:nvPr/>
        </p:nvSpPr>
        <p:spPr>
          <a:xfrm>
            <a:off x="5269783" y="2234625"/>
            <a:ext cx="483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</a:t>
            </a:r>
            <a:endParaRPr lang="en-US" dirty="0"/>
          </a:p>
        </p:txBody>
      </p:sp>
      <p:cxnSp>
        <p:nvCxnSpPr>
          <p:cNvPr id="38" name="Straight Connector 37"/>
          <p:cNvCxnSpPr/>
          <p:nvPr/>
        </p:nvCxnSpPr>
        <p:spPr>
          <a:xfrm flipH="1">
            <a:off x="3467100" y="3859650"/>
            <a:ext cx="931300" cy="1575375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Group 8"/>
          <p:cNvGrpSpPr/>
          <p:nvPr/>
        </p:nvGrpSpPr>
        <p:grpSpPr>
          <a:xfrm>
            <a:off x="2250051" y="1576535"/>
            <a:ext cx="4265049" cy="4087090"/>
            <a:chOff x="1068951" y="1246910"/>
            <a:chExt cx="4265049" cy="4087090"/>
          </a:xfrm>
        </p:grpSpPr>
        <p:sp>
          <p:nvSpPr>
            <p:cNvPr id="6" name="Oval 5"/>
            <p:cNvSpPr/>
            <p:nvPr/>
          </p:nvSpPr>
          <p:spPr>
            <a:xfrm>
              <a:off x="1068951" y="1251399"/>
              <a:ext cx="609600" cy="6096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/>
                <a:t>S</a:t>
              </a:r>
              <a:endParaRPr lang="en-US" b="1" dirty="0"/>
            </a:p>
          </p:txBody>
        </p:sp>
        <p:sp>
          <p:nvSpPr>
            <p:cNvPr id="11" name="Oval 10"/>
            <p:cNvSpPr/>
            <p:nvPr/>
          </p:nvSpPr>
          <p:spPr>
            <a:xfrm>
              <a:off x="2973951" y="3156399"/>
              <a:ext cx="609600" cy="6096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D</a:t>
              </a:r>
              <a:endParaRPr lang="en-US" b="1" dirty="0"/>
            </a:p>
          </p:txBody>
        </p:sp>
        <p:sp>
          <p:nvSpPr>
            <p:cNvPr id="12" name="Oval 11"/>
            <p:cNvSpPr/>
            <p:nvPr/>
          </p:nvSpPr>
          <p:spPr>
            <a:xfrm>
              <a:off x="1068951" y="3156399"/>
              <a:ext cx="609600" cy="6096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C</a:t>
              </a:r>
              <a:endParaRPr lang="en-US" b="1" dirty="0"/>
            </a:p>
          </p:txBody>
        </p:sp>
        <p:sp>
          <p:nvSpPr>
            <p:cNvPr id="13" name="Oval 12"/>
            <p:cNvSpPr/>
            <p:nvPr/>
          </p:nvSpPr>
          <p:spPr>
            <a:xfrm>
              <a:off x="2973951" y="1251399"/>
              <a:ext cx="609600" cy="6096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A</a:t>
              </a:r>
              <a:endParaRPr lang="en-US" b="1" dirty="0"/>
            </a:p>
          </p:txBody>
        </p:sp>
        <p:sp>
          <p:nvSpPr>
            <p:cNvPr id="17" name="Oval 16"/>
            <p:cNvSpPr/>
            <p:nvPr/>
          </p:nvSpPr>
          <p:spPr>
            <a:xfrm>
              <a:off x="4724400" y="3124200"/>
              <a:ext cx="609600" cy="6096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E</a:t>
              </a:r>
              <a:endParaRPr lang="en-US" b="1" dirty="0"/>
            </a:p>
          </p:txBody>
        </p:sp>
        <p:sp>
          <p:nvSpPr>
            <p:cNvPr id="21" name="Oval 20"/>
            <p:cNvSpPr/>
            <p:nvPr/>
          </p:nvSpPr>
          <p:spPr>
            <a:xfrm>
              <a:off x="4724400" y="1246910"/>
              <a:ext cx="609600" cy="6096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B</a:t>
              </a:r>
              <a:endParaRPr lang="en-US" b="1" dirty="0"/>
            </a:p>
          </p:txBody>
        </p:sp>
        <p:sp>
          <p:nvSpPr>
            <p:cNvPr id="25" name="Oval 24"/>
            <p:cNvSpPr/>
            <p:nvPr/>
          </p:nvSpPr>
          <p:spPr>
            <a:xfrm>
              <a:off x="3886200" y="4724400"/>
              <a:ext cx="609600" cy="6096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G</a:t>
              </a:r>
              <a:endParaRPr lang="en-US" b="1" dirty="0"/>
            </a:p>
          </p:txBody>
        </p:sp>
        <p:sp>
          <p:nvSpPr>
            <p:cNvPr id="26" name="Oval 25"/>
            <p:cNvSpPr/>
            <p:nvPr/>
          </p:nvSpPr>
          <p:spPr>
            <a:xfrm>
              <a:off x="1981200" y="4724400"/>
              <a:ext cx="609600" cy="6096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F</a:t>
              </a:r>
              <a:endParaRPr lang="en-US" b="1" dirty="0"/>
            </a:p>
          </p:txBody>
        </p:sp>
      </p:grpSp>
      <p:sp>
        <p:nvSpPr>
          <p:cNvPr id="40" name="TextBox 39"/>
          <p:cNvSpPr txBox="1"/>
          <p:nvPr/>
        </p:nvSpPr>
        <p:spPr>
          <a:xfrm>
            <a:off x="3974383" y="4368225"/>
            <a:ext cx="483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4</a:t>
            </a: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1524000" y="3505200"/>
            <a:ext cx="1162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6:S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2571749" y="5054025"/>
            <a:ext cx="1162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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5715000" y="5054025"/>
            <a:ext cx="1162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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6534149" y="3276600"/>
            <a:ext cx="1162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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6553200" y="1295400"/>
            <a:ext cx="1162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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4781549" y="1295400"/>
            <a:ext cx="1162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7:D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4781549" y="3453825"/>
            <a:ext cx="1162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5:S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1524000" y="1447800"/>
            <a:ext cx="1162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0:S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5440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Straight Connector 15"/>
          <p:cNvCxnSpPr/>
          <p:nvPr/>
        </p:nvCxnSpPr>
        <p:spPr>
          <a:xfrm>
            <a:off x="2554851" y="1885824"/>
            <a:ext cx="1905000" cy="0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4459851" y="1885824"/>
            <a:ext cx="0" cy="1905000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2554851" y="1885824"/>
            <a:ext cx="1905000" cy="1905000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2554851" y="1885824"/>
            <a:ext cx="0" cy="1905000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2583426" y="3790824"/>
            <a:ext cx="1905000" cy="0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2133600" y="2545936"/>
            <a:ext cx="4953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6</a:t>
            </a:r>
            <a:endParaRPr lang="en-US" dirty="0"/>
          </a:p>
        </p:txBody>
      </p:sp>
      <p:sp>
        <p:nvSpPr>
          <p:cNvPr id="41" name="TextBox 40"/>
          <p:cNvSpPr txBox="1"/>
          <p:nvPr/>
        </p:nvSpPr>
        <p:spPr>
          <a:xfrm>
            <a:off x="3088251" y="2724024"/>
            <a:ext cx="4476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5</a:t>
            </a:r>
            <a:endParaRPr lang="en-US" dirty="0"/>
          </a:p>
        </p:txBody>
      </p:sp>
      <p:sp>
        <p:nvSpPr>
          <p:cNvPr id="42" name="TextBox 41"/>
          <p:cNvSpPr txBox="1"/>
          <p:nvPr/>
        </p:nvSpPr>
        <p:spPr>
          <a:xfrm>
            <a:off x="3321767" y="1377249"/>
            <a:ext cx="4501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8</a:t>
            </a:r>
            <a:endParaRPr lang="en-US" dirty="0"/>
          </a:p>
        </p:txBody>
      </p:sp>
      <p:sp>
        <p:nvSpPr>
          <p:cNvPr id="44" name="TextBox 43"/>
          <p:cNvSpPr txBox="1"/>
          <p:nvPr/>
        </p:nvSpPr>
        <p:spPr>
          <a:xfrm>
            <a:off x="3288583" y="3783450"/>
            <a:ext cx="483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3</a:t>
            </a:r>
            <a:endParaRPr lang="en-US" b="1" dirty="0"/>
          </a:p>
        </p:txBody>
      </p:sp>
      <p:sp>
        <p:nvSpPr>
          <p:cNvPr id="47" name="TextBox 46"/>
          <p:cNvSpPr txBox="1"/>
          <p:nvPr/>
        </p:nvSpPr>
        <p:spPr>
          <a:xfrm>
            <a:off x="4457700" y="2571624"/>
            <a:ext cx="5312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2</a:t>
            </a:r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4457700" y="1853625"/>
            <a:ext cx="1752600" cy="190500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6210300" y="1929825"/>
            <a:ext cx="0" cy="190500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2552700" y="3834825"/>
            <a:ext cx="914400" cy="152400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flipH="1">
            <a:off x="5431401" y="3783450"/>
            <a:ext cx="778899" cy="1575375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3543300" y="5358825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2628900" y="4393050"/>
            <a:ext cx="483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9</a:t>
            </a:r>
            <a:endParaRPr lang="en-US" dirty="0"/>
          </a:p>
        </p:txBody>
      </p:sp>
      <p:sp>
        <p:nvSpPr>
          <p:cNvPr id="33" name="TextBox 32"/>
          <p:cNvSpPr txBox="1"/>
          <p:nvPr/>
        </p:nvSpPr>
        <p:spPr>
          <a:xfrm>
            <a:off x="4152900" y="5358825"/>
            <a:ext cx="483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0</a:t>
            </a:r>
            <a:endParaRPr lang="en-US" dirty="0"/>
          </a:p>
        </p:txBody>
      </p:sp>
      <p:sp>
        <p:nvSpPr>
          <p:cNvPr id="34" name="TextBox 33"/>
          <p:cNvSpPr txBox="1"/>
          <p:nvPr/>
        </p:nvSpPr>
        <p:spPr>
          <a:xfrm>
            <a:off x="5879383" y="4393050"/>
            <a:ext cx="483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4</a:t>
            </a:r>
            <a:endParaRPr lang="en-US" dirty="0"/>
          </a:p>
        </p:txBody>
      </p:sp>
      <p:sp>
        <p:nvSpPr>
          <p:cNvPr id="36" name="TextBox 35"/>
          <p:cNvSpPr txBox="1"/>
          <p:nvPr/>
        </p:nvSpPr>
        <p:spPr>
          <a:xfrm>
            <a:off x="6260383" y="2463225"/>
            <a:ext cx="483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6</a:t>
            </a:r>
            <a:endParaRPr lang="en-US" dirty="0"/>
          </a:p>
        </p:txBody>
      </p:sp>
      <p:sp>
        <p:nvSpPr>
          <p:cNvPr id="37" name="TextBox 36"/>
          <p:cNvSpPr txBox="1"/>
          <p:nvPr/>
        </p:nvSpPr>
        <p:spPr>
          <a:xfrm>
            <a:off x="5269783" y="2234625"/>
            <a:ext cx="483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</a:t>
            </a:r>
            <a:endParaRPr lang="en-US" dirty="0"/>
          </a:p>
        </p:txBody>
      </p:sp>
      <p:cxnSp>
        <p:nvCxnSpPr>
          <p:cNvPr id="38" name="Straight Connector 37"/>
          <p:cNvCxnSpPr/>
          <p:nvPr/>
        </p:nvCxnSpPr>
        <p:spPr>
          <a:xfrm flipH="1">
            <a:off x="3467100" y="3859650"/>
            <a:ext cx="931300" cy="1575375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Group 8"/>
          <p:cNvGrpSpPr/>
          <p:nvPr/>
        </p:nvGrpSpPr>
        <p:grpSpPr>
          <a:xfrm>
            <a:off x="2250051" y="1576535"/>
            <a:ext cx="4265049" cy="4087090"/>
            <a:chOff x="1068951" y="1246910"/>
            <a:chExt cx="4265049" cy="4087090"/>
          </a:xfrm>
        </p:grpSpPr>
        <p:sp>
          <p:nvSpPr>
            <p:cNvPr id="6" name="Oval 5"/>
            <p:cNvSpPr/>
            <p:nvPr/>
          </p:nvSpPr>
          <p:spPr>
            <a:xfrm>
              <a:off x="1068951" y="1251399"/>
              <a:ext cx="609600" cy="6096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/>
                <a:t>S</a:t>
              </a:r>
              <a:endParaRPr lang="en-US" b="1" dirty="0"/>
            </a:p>
          </p:txBody>
        </p:sp>
        <p:sp>
          <p:nvSpPr>
            <p:cNvPr id="11" name="Oval 10"/>
            <p:cNvSpPr/>
            <p:nvPr/>
          </p:nvSpPr>
          <p:spPr>
            <a:xfrm>
              <a:off x="2973951" y="3156399"/>
              <a:ext cx="609600" cy="6096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D</a:t>
              </a:r>
              <a:endParaRPr lang="en-US" b="1" dirty="0"/>
            </a:p>
          </p:txBody>
        </p:sp>
        <p:sp>
          <p:nvSpPr>
            <p:cNvPr id="12" name="Oval 11"/>
            <p:cNvSpPr/>
            <p:nvPr/>
          </p:nvSpPr>
          <p:spPr>
            <a:xfrm>
              <a:off x="1068951" y="3156399"/>
              <a:ext cx="609600" cy="6096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C</a:t>
              </a:r>
              <a:endParaRPr lang="en-US" b="1" dirty="0"/>
            </a:p>
          </p:txBody>
        </p:sp>
        <p:sp>
          <p:nvSpPr>
            <p:cNvPr id="13" name="Oval 12"/>
            <p:cNvSpPr/>
            <p:nvPr/>
          </p:nvSpPr>
          <p:spPr>
            <a:xfrm>
              <a:off x="2973951" y="1251399"/>
              <a:ext cx="609600" cy="6096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A</a:t>
              </a:r>
              <a:endParaRPr lang="en-US" b="1" dirty="0"/>
            </a:p>
          </p:txBody>
        </p:sp>
        <p:sp>
          <p:nvSpPr>
            <p:cNvPr id="17" name="Oval 16"/>
            <p:cNvSpPr/>
            <p:nvPr/>
          </p:nvSpPr>
          <p:spPr>
            <a:xfrm>
              <a:off x="4724400" y="3124200"/>
              <a:ext cx="609600" cy="6096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E</a:t>
              </a:r>
              <a:endParaRPr lang="en-US" b="1" dirty="0"/>
            </a:p>
          </p:txBody>
        </p:sp>
        <p:sp>
          <p:nvSpPr>
            <p:cNvPr id="21" name="Oval 20"/>
            <p:cNvSpPr/>
            <p:nvPr/>
          </p:nvSpPr>
          <p:spPr>
            <a:xfrm>
              <a:off x="4724400" y="1246910"/>
              <a:ext cx="609600" cy="6096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B</a:t>
              </a:r>
              <a:endParaRPr lang="en-US" b="1" dirty="0"/>
            </a:p>
          </p:txBody>
        </p:sp>
        <p:sp>
          <p:nvSpPr>
            <p:cNvPr id="25" name="Oval 24"/>
            <p:cNvSpPr/>
            <p:nvPr/>
          </p:nvSpPr>
          <p:spPr>
            <a:xfrm>
              <a:off x="3886200" y="4724400"/>
              <a:ext cx="609600" cy="6096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G</a:t>
              </a:r>
              <a:endParaRPr lang="en-US" b="1" dirty="0"/>
            </a:p>
          </p:txBody>
        </p:sp>
        <p:sp>
          <p:nvSpPr>
            <p:cNvPr id="26" name="Oval 25"/>
            <p:cNvSpPr/>
            <p:nvPr/>
          </p:nvSpPr>
          <p:spPr>
            <a:xfrm>
              <a:off x="1981200" y="4724400"/>
              <a:ext cx="609600" cy="6096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F</a:t>
              </a:r>
              <a:endParaRPr lang="en-US" b="1" dirty="0"/>
            </a:p>
          </p:txBody>
        </p:sp>
      </p:grpSp>
      <p:sp>
        <p:nvSpPr>
          <p:cNvPr id="40" name="TextBox 39"/>
          <p:cNvSpPr txBox="1"/>
          <p:nvPr/>
        </p:nvSpPr>
        <p:spPr>
          <a:xfrm>
            <a:off x="3974383" y="4368225"/>
            <a:ext cx="483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4</a:t>
            </a: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1524000" y="3505200"/>
            <a:ext cx="1162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6:S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2571749" y="5054025"/>
            <a:ext cx="1162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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5715000" y="5054025"/>
            <a:ext cx="1162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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6534149" y="3276600"/>
            <a:ext cx="1162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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6553200" y="1295400"/>
            <a:ext cx="1162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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4781549" y="1295400"/>
            <a:ext cx="1162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7:D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4781549" y="3453825"/>
            <a:ext cx="1162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5:S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1524000" y="1447800"/>
            <a:ext cx="1162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0:S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9025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Straight Connector 15"/>
          <p:cNvCxnSpPr/>
          <p:nvPr/>
        </p:nvCxnSpPr>
        <p:spPr>
          <a:xfrm>
            <a:off x="2554851" y="1885824"/>
            <a:ext cx="1905000" cy="0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4459851" y="1885824"/>
            <a:ext cx="0" cy="1905000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2554851" y="1885824"/>
            <a:ext cx="1905000" cy="1905000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2554851" y="1885824"/>
            <a:ext cx="0" cy="1905000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2583426" y="3790824"/>
            <a:ext cx="1905000" cy="0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2133600" y="2545936"/>
            <a:ext cx="4953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6</a:t>
            </a:r>
            <a:endParaRPr lang="en-US" dirty="0"/>
          </a:p>
        </p:txBody>
      </p:sp>
      <p:sp>
        <p:nvSpPr>
          <p:cNvPr id="41" name="TextBox 40"/>
          <p:cNvSpPr txBox="1"/>
          <p:nvPr/>
        </p:nvSpPr>
        <p:spPr>
          <a:xfrm>
            <a:off x="3088251" y="2724024"/>
            <a:ext cx="4476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5</a:t>
            </a:r>
            <a:endParaRPr lang="en-US" dirty="0"/>
          </a:p>
        </p:txBody>
      </p:sp>
      <p:sp>
        <p:nvSpPr>
          <p:cNvPr id="42" name="TextBox 41"/>
          <p:cNvSpPr txBox="1"/>
          <p:nvPr/>
        </p:nvSpPr>
        <p:spPr>
          <a:xfrm>
            <a:off x="3321767" y="1377249"/>
            <a:ext cx="4501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8</a:t>
            </a:r>
            <a:endParaRPr lang="en-US" dirty="0"/>
          </a:p>
        </p:txBody>
      </p:sp>
      <p:sp>
        <p:nvSpPr>
          <p:cNvPr id="44" name="TextBox 43"/>
          <p:cNvSpPr txBox="1"/>
          <p:nvPr/>
        </p:nvSpPr>
        <p:spPr>
          <a:xfrm>
            <a:off x="3288583" y="3783450"/>
            <a:ext cx="483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3</a:t>
            </a:r>
            <a:endParaRPr lang="en-US" dirty="0"/>
          </a:p>
        </p:txBody>
      </p:sp>
      <p:sp>
        <p:nvSpPr>
          <p:cNvPr id="47" name="TextBox 46"/>
          <p:cNvSpPr txBox="1"/>
          <p:nvPr/>
        </p:nvSpPr>
        <p:spPr>
          <a:xfrm>
            <a:off x="4457700" y="2571624"/>
            <a:ext cx="5312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2</a:t>
            </a:r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4457700" y="1853625"/>
            <a:ext cx="1752600" cy="190500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6210300" y="1929825"/>
            <a:ext cx="0" cy="190500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2552700" y="3834825"/>
            <a:ext cx="914400" cy="152400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flipH="1">
            <a:off x="5431401" y="3783450"/>
            <a:ext cx="778899" cy="1575375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3543300" y="5358825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2628900" y="4393050"/>
            <a:ext cx="483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9</a:t>
            </a:r>
            <a:endParaRPr lang="en-US" dirty="0"/>
          </a:p>
        </p:txBody>
      </p:sp>
      <p:sp>
        <p:nvSpPr>
          <p:cNvPr id="33" name="TextBox 32"/>
          <p:cNvSpPr txBox="1"/>
          <p:nvPr/>
        </p:nvSpPr>
        <p:spPr>
          <a:xfrm>
            <a:off x="4152900" y="5358825"/>
            <a:ext cx="483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0</a:t>
            </a:r>
            <a:endParaRPr lang="en-US" dirty="0"/>
          </a:p>
        </p:txBody>
      </p:sp>
      <p:sp>
        <p:nvSpPr>
          <p:cNvPr id="34" name="TextBox 33"/>
          <p:cNvSpPr txBox="1"/>
          <p:nvPr/>
        </p:nvSpPr>
        <p:spPr>
          <a:xfrm>
            <a:off x="5879383" y="4393050"/>
            <a:ext cx="483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4</a:t>
            </a:r>
            <a:endParaRPr lang="en-US" dirty="0"/>
          </a:p>
        </p:txBody>
      </p:sp>
      <p:sp>
        <p:nvSpPr>
          <p:cNvPr id="36" name="TextBox 35"/>
          <p:cNvSpPr txBox="1"/>
          <p:nvPr/>
        </p:nvSpPr>
        <p:spPr>
          <a:xfrm>
            <a:off x="6260383" y="2463225"/>
            <a:ext cx="483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6</a:t>
            </a:r>
            <a:endParaRPr lang="en-US" dirty="0"/>
          </a:p>
        </p:txBody>
      </p:sp>
      <p:sp>
        <p:nvSpPr>
          <p:cNvPr id="37" name="TextBox 36"/>
          <p:cNvSpPr txBox="1"/>
          <p:nvPr/>
        </p:nvSpPr>
        <p:spPr>
          <a:xfrm>
            <a:off x="5269783" y="2234625"/>
            <a:ext cx="483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</a:t>
            </a:r>
            <a:endParaRPr lang="en-US" dirty="0"/>
          </a:p>
        </p:txBody>
      </p:sp>
      <p:cxnSp>
        <p:nvCxnSpPr>
          <p:cNvPr id="38" name="Straight Connector 37"/>
          <p:cNvCxnSpPr/>
          <p:nvPr/>
        </p:nvCxnSpPr>
        <p:spPr>
          <a:xfrm flipH="1">
            <a:off x="3467100" y="3859650"/>
            <a:ext cx="931300" cy="1575375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Group 8"/>
          <p:cNvGrpSpPr/>
          <p:nvPr/>
        </p:nvGrpSpPr>
        <p:grpSpPr>
          <a:xfrm>
            <a:off x="2250051" y="1576535"/>
            <a:ext cx="4265049" cy="4087090"/>
            <a:chOff x="1068951" y="1246910"/>
            <a:chExt cx="4265049" cy="4087090"/>
          </a:xfrm>
        </p:grpSpPr>
        <p:sp>
          <p:nvSpPr>
            <p:cNvPr id="6" name="Oval 5"/>
            <p:cNvSpPr/>
            <p:nvPr/>
          </p:nvSpPr>
          <p:spPr>
            <a:xfrm>
              <a:off x="1068951" y="1251399"/>
              <a:ext cx="609600" cy="6096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/>
                <a:t>S</a:t>
              </a:r>
              <a:endParaRPr lang="en-US" b="1" dirty="0"/>
            </a:p>
          </p:txBody>
        </p:sp>
        <p:sp>
          <p:nvSpPr>
            <p:cNvPr id="11" name="Oval 10"/>
            <p:cNvSpPr/>
            <p:nvPr/>
          </p:nvSpPr>
          <p:spPr>
            <a:xfrm>
              <a:off x="2973951" y="3156399"/>
              <a:ext cx="609600" cy="6096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D</a:t>
              </a:r>
              <a:endParaRPr lang="en-US" b="1" dirty="0"/>
            </a:p>
          </p:txBody>
        </p:sp>
        <p:sp>
          <p:nvSpPr>
            <p:cNvPr id="12" name="Oval 11"/>
            <p:cNvSpPr/>
            <p:nvPr/>
          </p:nvSpPr>
          <p:spPr>
            <a:xfrm>
              <a:off x="1068951" y="3156399"/>
              <a:ext cx="609600" cy="6096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C</a:t>
              </a:r>
              <a:endParaRPr lang="en-US" b="1" dirty="0"/>
            </a:p>
          </p:txBody>
        </p:sp>
        <p:sp>
          <p:nvSpPr>
            <p:cNvPr id="13" name="Oval 12"/>
            <p:cNvSpPr/>
            <p:nvPr/>
          </p:nvSpPr>
          <p:spPr>
            <a:xfrm>
              <a:off x="2973951" y="1251399"/>
              <a:ext cx="609600" cy="6096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A</a:t>
              </a:r>
              <a:endParaRPr lang="en-US" b="1" dirty="0"/>
            </a:p>
          </p:txBody>
        </p:sp>
        <p:sp>
          <p:nvSpPr>
            <p:cNvPr id="17" name="Oval 16"/>
            <p:cNvSpPr/>
            <p:nvPr/>
          </p:nvSpPr>
          <p:spPr>
            <a:xfrm>
              <a:off x="4724400" y="3124200"/>
              <a:ext cx="609600" cy="6096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E</a:t>
              </a:r>
              <a:endParaRPr lang="en-US" b="1" dirty="0"/>
            </a:p>
          </p:txBody>
        </p:sp>
        <p:sp>
          <p:nvSpPr>
            <p:cNvPr id="21" name="Oval 20"/>
            <p:cNvSpPr/>
            <p:nvPr/>
          </p:nvSpPr>
          <p:spPr>
            <a:xfrm>
              <a:off x="4724400" y="1246910"/>
              <a:ext cx="609600" cy="6096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B</a:t>
              </a:r>
              <a:endParaRPr lang="en-US" b="1" dirty="0"/>
            </a:p>
          </p:txBody>
        </p:sp>
        <p:sp>
          <p:nvSpPr>
            <p:cNvPr id="25" name="Oval 24"/>
            <p:cNvSpPr/>
            <p:nvPr/>
          </p:nvSpPr>
          <p:spPr>
            <a:xfrm>
              <a:off x="3886200" y="4724400"/>
              <a:ext cx="609600" cy="6096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G</a:t>
              </a:r>
              <a:endParaRPr lang="en-US" b="1" dirty="0"/>
            </a:p>
          </p:txBody>
        </p:sp>
        <p:sp>
          <p:nvSpPr>
            <p:cNvPr id="26" name="Oval 25"/>
            <p:cNvSpPr/>
            <p:nvPr/>
          </p:nvSpPr>
          <p:spPr>
            <a:xfrm>
              <a:off x="1981200" y="4724400"/>
              <a:ext cx="609600" cy="6096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F</a:t>
              </a:r>
              <a:endParaRPr lang="en-US" b="1" dirty="0"/>
            </a:p>
          </p:txBody>
        </p:sp>
      </p:grpSp>
      <p:sp>
        <p:nvSpPr>
          <p:cNvPr id="40" name="TextBox 39"/>
          <p:cNvSpPr txBox="1"/>
          <p:nvPr/>
        </p:nvSpPr>
        <p:spPr>
          <a:xfrm>
            <a:off x="3974383" y="4368225"/>
            <a:ext cx="483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4</a:t>
            </a: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1524000" y="3505200"/>
            <a:ext cx="1162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6:S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2571749" y="5054025"/>
            <a:ext cx="1162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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5715000" y="5054025"/>
            <a:ext cx="1162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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6534149" y="3276600"/>
            <a:ext cx="1162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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6553200" y="1295400"/>
            <a:ext cx="1162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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4781549" y="1295400"/>
            <a:ext cx="1162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7:D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4781549" y="3453825"/>
            <a:ext cx="1162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5:S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1524000" y="1447800"/>
            <a:ext cx="1162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0:S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6078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Straight Connector 15"/>
          <p:cNvCxnSpPr/>
          <p:nvPr/>
        </p:nvCxnSpPr>
        <p:spPr>
          <a:xfrm>
            <a:off x="2554851" y="1885824"/>
            <a:ext cx="1905000" cy="0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4459851" y="1885824"/>
            <a:ext cx="0" cy="1905000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2554851" y="1885824"/>
            <a:ext cx="1905000" cy="1905000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2554851" y="1885824"/>
            <a:ext cx="0" cy="1905000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2583426" y="3790824"/>
            <a:ext cx="1905000" cy="0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2133600" y="2545936"/>
            <a:ext cx="4953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6</a:t>
            </a:r>
            <a:endParaRPr lang="en-US" dirty="0"/>
          </a:p>
        </p:txBody>
      </p:sp>
      <p:sp>
        <p:nvSpPr>
          <p:cNvPr id="41" name="TextBox 40"/>
          <p:cNvSpPr txBox="1"/>
          <p:nvPr/>
        </p:nvSpPr>
        <p:spPr>
          <a:xfrm>
            <a:off x="3088251" y="2724024"/>
            <a:ext cx="4476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5</a:t>
            </a:r>
            <a:endParaRPr lang="en-US" dirty="0"/>
          </a:p>
        </p:txBody>
      </p:sp>
      <p:sp>
        <p:nvSpPr>
          <p:cNvPr id="42" name="TextBox 41"/>
          <p:cNvSpPr txBox="1"/>
          <p:nvPr/>
        </p:nvSpPr>
        <p:spPr>
          <a:xfrm>
            <a:off x="3321767" y="1377249"/>
            <a:ext cx="4501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8</a:t>
            </a:r>
            <a:endParaRPr lang="en-US" dirty="0"/>
          </a:p>
        </p:txBody>
      </p:sp>
      <p:sp>
        <p:nvSpPr>
          <p:cNvPr id="44" name="TextBox 43"/>
          <p:cNvSpPr txBox="1"/>
          <p:nvPr/>
        </p:nvSpPr>
        <p:spPr>
          <a:xfrm>
            <a:off x="3288583" y="3783450"/>
            <a:ext cx="483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3</a:t>
            </a:r>
            <a:endParaRPr lang="en-US" dirty="0"/>
          </a:p>
        </p:txBody>
      </p:sp>
      <p:sp>
        <p:nvSpPr>
          <p:cNvPr id="47" name="TextBox 46"/>
          <p:cNvSpPr txBox="1"/>
          <p:nvPr/>
        </p:nvSpPr>
        <p:spPr>
          <a:xfrm>
            <a:off x="4457700" y="2571624"/>
            <a:ext cx="5312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2</a:t>
            </a:r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4457700" y="1853625"/>
            <a:ext cx="1752600" cy="190500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6210300" y="1929825"/>
            <a:ext cx="0" cy="190500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2552700" y="3834825"/>
            <a:ext cx="914400" cy="152400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flipH="1">
            <a:off x="5431401" y="3783450"/>
            <a:ext cx="778899" cy="1575375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3543300" y="5358825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2628900" y="4393050"/>
            <a:ext cx="483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9</a:t>
            </a:r>
            <a:endParaRPr lang="en-US" dirty="0"/>
          </a:p>
        </p:txBody>
      </p:sp>
      <p:sp>
        <p:nvSpPr>
          <p:cNvPr id="33" name="TextBox 32"/>
          <p:cNvSpPr txBox="1"/>
          <p:nvPr/>
        </p:nvSpPr>
        <p:spPr>
          <a:xfrm>
            <a:off x="4152900" y="5358825"/>
            <a:ext cx="483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0</a:t>
            </a:r>
            <a:endParaRPr lang="en-US" dirty="0"/>
          </a:p>
        </p:txBody>
      </p:sp>
      <p:sp>
        <p:nvSpPr>
          <p:cNvPr id="34" name="TextBox 33"/>
          <p:cNvSpPr txBox="1"/>
          <p:nvPr/>
        </p:nvSpPr>
        <p:spPr>
          <a:xfrm>
            <a:off x="5879383" y="4393050"/>
            <a:ext cx="483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4</a:t>
            </a:r>
            <a:endParaRPr lang="en-US" dirty="0"/>
          </a:p>
        </p:txBody>
      </p:sp>
      <p:sp>
        <p:nvSpPr>
          <p:cNvPr id="36" name="TextBox 35"/>
          <p:cNvSpPr txBox="1"/>
          <p:nvPr/>
        </p:nvSpPr>
        <p:spPr>
          <a:xfrm>
            <a:off x="6260383" y="2463225"/>
            <a:ext cx="483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6</a:t>
            </a:r>
            <a:endParaRPr lang="en-US" dirty="0"/>
          </a:p>
        </p:txBody>
      </p:sp>
      <p:sp>
        <p:nvSpPr>
          <p:cNvPr id="37" name="TextBox 36"/>
          <p:cNvSpPr txBox="1"/>
          <p:nvPr/>
        </p:nvSpPr>
        <p:spPr>
          <a:xfrm>
            <a:off x="5269783" y="2234625"/>
            <a:ext cx="483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</a:t>
            </a:r>
            <a:endParaRPr lang="en-US" dirty="0"/>
          </a:p>
        </p:txBody>
      </p:sp>
      <p:cxnSp>
        <p:nvCxnSpPr>
          <p:cNvPr id="38" name="Straight Connector 37"/>
          <p:cNvCxnSpPr/>
          <p:nvPr/>
        </p:nvCxnSpPr>
        <p:spPr>
          <a:xfrm flipH="1">
            <a:off x="3467100" y="3859650"/>
            <a:ext cx="931300" cy="1575375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Group 8"/>
          <p:cNvGrpSpPr/>
          <p:nvPr/>
        </p:nvGrpSpPr>
        <p:grpSpPr>
          <a:xfrm>
            <a:off x="2250051" y="1576535"/>
            <a:ext cx="4265049" cy="4087090"/>
            <a:chOff x="1068951" y="1246910"/>
            <a:chExt cx="4265049" cy="4087090"/>
          </a:xfrm>
        </p:grpSpPr>
        <p:sp>
          <p:nvSpPr>
            <p:cNvPr id="6" name="Oval 5"/>
            <p:cNvSpPr/>
            <p:nvPr/>
          </p:nvSpPr>
          <p:spPr>
            <a:xfrm>
              <a:off x="1068951" y="1251399"/>
              <a:ext cx="609600" cy="6096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/>
                <a:t>S</a:t>
              </a:r>
              <a:endParaRPr lang="en-US" b="1" dirty="0"/>
            </a:p>
          </p:txBody>
        </p:sp>
        <p:sp>
          <p:nvSpPr>
            <p:cNvPr id="11" name="Oval 10"/>
            <p:cNvSpPr/>
            <p:nvPr/>
          </p:nvSpPr>
          <p:spPr>
            <a:xfrm>
              <a:off x="2973951" y="3156399"/>
              <a:ext cx="609600" cy="6096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D</a:t>
              </a:r>
              <a:endParaRPr lang="en-US" b="1" dirty="0"/>
            </a:p>
          </p:txBody>
        </p:sp>
        <p:sp>
          <p:nvSpPr>
            <p:cNvPr id="12" name="Oval 11"/>
            <p:cNvSpPr/>
            <p:nvPr/>
          </p:nvSpPr>
          <p:spPr>
            <a:xfrm>
              <a:off x="1068951" y="3156399"/>
              <a:ext cx="609600" cy="6096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C</a:t>
              </a:r>
              <a:endParaRPr lang="en-US" b="1" dirty="0"/>
            </a:p>
          </p:txBody>
        </p:sp>
        <p:sp>
          <p:nvSpPr>
            <p:cNvPr id="13" name="Oval 12"/>
            <p:cNvSpPr/>
            <p:nvPr/>
          </p:nvSpPr>
          <p:spPr>
            <a:xfrm>
              <a:off x="2973951" y="1251399"/>
              <a:ext cx="609600" cy="6096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A</a:t>
              </a:r>
              <a:endParaRPr lang="en-US" b="1" dirty="0"/>
            </a:p>
          </p:txBody>
        </p:sp>
        <p:sp>
          <p:nvSpPr>
            <p:cNvPr id="17" name="Oval 16"/>
            <p:cNvSpPr/>
            <p:nvPr/>
          </p:nvSpPr>
          <p:spPr>
            <a:xfrm>
              <a:off x="4724400" y="3124200"/>
              <a:ext cx="609600" cy="6096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E</a:t>
              </a:r>
              <a:endParaRPr lang="en-US" b="1" dirty="0"/>
            </a:p>
          </p:txBody>
        </p:sp>
        <p:sp>
          <p:nvSpPr>
            <p:cNvPr id="21" name="Oval 20"/>
            <p:cNvSpPr/>
            <p:nvPr/>
          </p:nvSpPr>
          <p:spPr>
            <a:xfrm>
              <a:off x="4724400" y="1246910"/>
              <a:ext cx="609600" cy="6096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B</a:t>
              </a:r>
              <a:endParaRPr lang="en-US" b="1" dirty="0"/>
            </a:p>
          </p:txBody>
        </p:sp>
        <p:sp>
          <p:nvSpPr>
            <p:cNvPr id="25" name="Oval 24"/>
            <p:cNvSpPr/>
            <p:nvPr/>
          </p:nvSpPr>
          <p:spPr>
            <a:xfrm>
              <a:off x="3886200" y="4724400"/>
              <a:ext cx="609600" cy="6096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G</a:t>
              </a:r>
              <a:endParaRPr lang="en-US" b="1" dirty="0"/>
            </a:p>
          </p:txBody>
        </p:sp>
        <p:sp>
          <p:nvSpPr>
            <p:cNvPr id="26" name="Oval 25"/>
            <p:cNvSpPr/>
            <p:nvPr/>
          </p:nvSpPr>
          <p:spPr>
            <a:xfrm>
              <a:off x="1981200" y="4724400"/>
              <a:ext cx="609600" cy="6096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F</a:t>
              </a:r>
              <a:endParaRPr lang="en-US" b="1" dirty="0"/>
            </a:p>
          </p:txBody>
        </p:sp>
      </p:grpSp>
      <p:sp>
        <p:nvSpPr>
          <p:cNvPr id="40" name="TextBox 39"/>
          <p:cNvSpPr txBox="1"/>
          <p:nvPr/>
        </p:nvSpPr>
        <p:spPr>
          <a:xfrm>
            <a:off x="3974383" y="4368225"/>
            <a:ext cx="483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4</a:t>
            </a:r>
            <a:endParaRPr lang="en-US" b="1" dirty="0"/>
          </a:p>
        </p:txBody>
      </p:sp>
      <p:sp>
        <p:nvSpPr>
          <p:cNvPr id="2" name="TextBox 1"/>
          <p:cNvSpPr txBox="1"/>
          <p:nvPr/>
        </p:nvSpPr>
        <p:spPr>
          <a:xfrm>
            <a:off x="1524000" y="3505200"/>
            <a:ext cx="1162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6:S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2571749" y="5054025"/>
            <a:ext cx="1162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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5715000" y="5054025"/>
            <a:ext cx="1162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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6534149" y="3276600"/>
            <a:ext cx="1162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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6553200" y="1295400"/>
            <a:ext cx="1162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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4781549" y="1295400"/>
            <a:ext cx="1162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7:D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4781549" y="3453825"/>
            <a:ext cx="1162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5:S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1524000" y="1447800"/>
            <a:ext cx="1162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0:S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2160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Straight Connector 15"/>
          <p:cNvCxnSpPr/>
          <p:nvPr/>
        </p:nvCxnSpPr>
        <p:spPr>
          <a:xfrm>
            <a:off x="2554851" y="1885824"/>
            <a:ext cx="1905000" cy="0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4459851" y="1885824"/>
            <a:ext cx="0" cy="1905000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2554851" y="1885824"/>
            <a:ext cx="1905000" cy="1905000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2554851" y="1885824"/>
            <a:ext cx="0" cy="1905000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2583426" y="3790824"/>
            <a:ext cx="1905000" cy="0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2133600" y="2545936"/>
            <a:ext cx="4953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6</a:t>
            </a:r>
            <a:endParaRPr lang="en-US" dirty="0"/>
          </a:p>
        </p:txBody>
      </p:sp>
      <p:sp>
        <p:nvSpPr>
          <p:cNvPr id="41" name="TextBox 40"/>
          <p:cNvSpPr txBox="1"/>
          <p:nvPr/>
        </p:nvSpPr>
        <p:spPr>
          <a:xfrm>
            <a:off x="3088251" y="2724024"/>
            <a:ext cx="4476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5</a:t>
            </a:r>
            <a:endParaRPr lang="en-US" dirty="0"/>
          </a:p>
        </p:txBody>
      </p:sp>
      <p:sp>
        <p:nvSpPr>
          <p:cNvPr id="42" name="TextBox 41"/>
          <p:cNvSpPr txBox="1"/>
          <p:nvPr/>
        </p:nvSpPr>
        <p:spPr>
          <a:xfrm>
            <a:off x="3321767" y="1377249"/>
            <a:ext cx="4501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8</a:t>
            </a:r>
            <a:endParaRPr lang="en-US" dirty="0"/>
          </a:p>
        </p:txBody>
      </p:sp>
      <p:sp>
        <p:nvSpPr>
          <p:cNvPr id="44" name="TextBox 43"/>
          <p:cNvSpPr txBox="1"/>
          <p:nvPr/>
        </p:nvSpPr>
        <p:spPr>
          <a:xfrm>
            <a:off x="3288583" y="3783450"/>
            <a:ext cx="483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3</a:t>
            </a:r>
            <a:endParaRPr lang="en-US" dirty="0"/>
          </a:p>
        </p:txBody>
      </p:sp>
      <p:sp>
        <p:nvSpPr>
          <p:cNvPr id="47" name="TextBox 46"/>
          <p:cNvSpPr txBox="1"/>
          <p:nvPr/>
        </p:nvSpPr>
        <p:spPr>
          <a:xfrm>
            <a:off x="4457700" y="2571624"/>
            <a:ext cx="5312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2</a:t>
            </a:r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4457700" y="1853625"/>
            <a:ext cx="1752600" cy="190500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6210300" y="1929825"/>
            <a:ext cx="0" cy="190500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2552700" y="3834825"/>
            <a:ext cx="914400" cy="152400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flipH="1">
            <a:off x="5431401" y="3783450"/>
            <a:ext cx="778899" cy="1575375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3543300" y="5358825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2628900" y="4393050"/>
            <a:ext cx="483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9</a:t>
            </a:r>
            <a:endParaRPr lang="en-US" dirty="0"/>
          </a:p>
        </p:txBody>
      </p:sp>
      <p:sp>
        <p:nvSpPr>
          <p:cNvPr id="33" name="TextBox 32"/>
          <p:cNvSpPr txBox="1"/>
          <p:nvPr/>
        </p:nvSpPr>
        <p:spPr>
          <a:xfrm>
            <a:off x="4152900" y="5358825"/>
            <a:ext cx="483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0</a:t>
            </a:r>
            <a:endParaRPr lang="en-US" dirty="0"/>
          </a:p>
        </p:txBody>
      </p:sp>
      <p:sp>
        <p:nvSpPr>
          <p:cNvPr id="34" name="TextBox 33"/>
          <p:cNvSpPr txBox="1"/>
          <p:nvPr/>
        </p:nvSpPr>
        <p:spPr>
          <a:xfrm>
            <a:off x="5879383" y="4393050"/>
            <a:ext cx="483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4</a:t>
            </a:r>
            <a:endParaRPr lang="en-US" dirty="0"/>
          </a:p>
        </p:txBody>
      </p:sp>
      <p:sp>
        <p:nvSpPr>
          <p:cNvPr id="36" name="TextBox 35"/>
          <p:cNvSpPr txBox="1"/>
          <p:nvPr/>
        </p:nvSpPr>
        <p:spPr>
          <a:xfrm>
            <a:off x="6260383" y="2463225"/>
            <a:ext cx="483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6</a:t>
            </a:r>
            <a:endParaRPr lang="en-US" dirty="0"/>
          </a:p>
        </p:txBody>
      </p:sp>
      <p:sp>
        <p:nvSpPr>
          <p:cNvPr id="37" name="TextBox 36"/>
          <p:cNvSpPr txBox="1"/>
          <p:nvPr/>
        </p:nvSpPr>
        <p:spPr>
          <a:xfrm>
            <a:off x="5269783" y="2234625"/>
            <a:ext cx="483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</a:t>
            </a:r>
            <a:endParaRPr lang="en-US" dirty="0"/>
          </a:p>
        </p:txBody>
      </p:sp>
      <p:cxnSp>
        <p:nvCxnSpPr>
          <p:cNvPr id="38" name="Straight Connector 37"/>
          <p:cNvCxnSpPr/>
          <p:nvPr/>
        </p:nvCxnSpPr>
        <p:spPr>
          <a:xfrm flipH="1">
            <a:off x="3467100" y="3859650"/>
            <a:ext cx="931300" cy="1575375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Group 8"/>
          <p:cNvGrpSpPr/>
          <p:nvPr/>
        </p:nvGrpSpPr>
        <p:grpSpPr>
          <a:xfrm>
            <a:off x="2250051" y="1576535"/>
            <a:ext cx="4265049" cy="4087090"/>
            <a:chOff x="1068951" y="1246910"/>
            <a:chExt cx="4265049" cy="4087090"/>
          </a:xfrm>
        </p:grpSpPr>
        <p:sp>
          <p:nvSpPr>
            <p:cNvPr id="6" name="Oval 5"/>
            <p:cNvSpPr/>
            <p:nvPr/>
          </p:nvSpPr>
          <p:spPr>
            <a:xfrm>
              <a:off x="1068951" y="1251399"/>
              <a:ext cx="609600" cy="6096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/>
                <a:t>S</a:t>
              </a:r>
              <a:endParaRPr lang="en-US" b="1" dirty="0"/>
            </a:p>
          </p:txBody>
        </p:sp>
        <p:sp>
          <p:nvSpPr>
            <p:cNvPr id="11" name="Oval 10"/>
            <p:cNvSpPr/>
            <p:nvPr/>
          </p:nvSpPr>
          <p:spPr>
            <a:xfrm>
              <a:off x="2973951" y="3156399"/>
              <a:ext cx="609600" cy="6096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D</a:t>
              </a:r>
              <a:endParaRPr lang="en-US" b="1" dirty="0"/>
            </a:p>
          </p:txBody>
        </p:sp>
        <p:sp>
          <p:nvSpPr>
            <p:cNvPr id="12" name="Oval 11"/>
            <p:cNvSpPr/>
            <p:nvPr/>
          </p:nvSpPr>
          <p:spPr>
            <a:xfrm>
              <a:off x="1068951" y="3156399"/>
              <a:ext cx="609600" cy="6096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C</a:t>
              </a:r>
              <a:endParaRPr lang="en-US" b="1" dirty="0"/>
            </a:p>
          </p:txBody>
        </p:sp>
        <p:sp>
          <p:nvSpPr>
            <p:cNvPr id="13" name="Oval 12"/>
            <p:cNvSpPr/>
            <p:nvPr/>
          </p:nvSpPr>
          <p:spPr>
            <a:xfrm>
              <a:off x="2973951" y="1251399"/>
              <a:ext cx="609600" cy="6096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A</a:t>
              </a:r>
              <a:endParaRPr lang="en-US" b="1" dirty="0"/>
            </a:p>
          </p:txBody>
        </p:sp>
        <p:sp>
          <p:nvSpPr>
            <p:cNvPr id="17" name="Oval 16"/>
            <p:cNvSpPr/>
            <p:nvPr/>
          </p:nvSpPr>
          <p:spPr>
            <a:xfrm>
              <a:off x="4724400" y="3124200"/>
              <a:ext cx="609600" cy="6096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E</a:t>
              </a:r>
              <a:endParaRPr lang="en-US" b="1" dirty="0"/>
            </a:p>
          </p:txBody>
        </p:sp>
        <p:sp>
          <p:nvSpPr>
            <p:cNvPr id="21" name="Oval 20"/>
            <p:cNvSpPr/>
            <p:nvPr/>
          </p:nvSpPr>
          <p:spPr>
            <a:xfrm>
              <a:off x="4724400" y="1246910"/>
              <a:ext cx="609600" cy="6096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B</a:t>
              </a:r>
              <a:endParaRPr lang="en-US" b="1" dirty="0"/>
            </a:p>
          </p:txBody>
        </p:sp>
        <p:sp>
          <p:nvSpPr>
            <p:cNvPr id="25" name="Oval 24"/>
            <p:cNvSpPr/>
            <p:nvPr/>
          </p:nvSpPr>
          <p:spPr>
            <a:xfrm>
              <a:off x="3886200" y="4724400"/>
              <a:ext cx="609600" cy="6096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G</a:t>
              </a:r>
              <a:endParaRPr lang="en-US" b="1" dirty="0"/>
            </a:p>
          </p:txBody>
        </p:sp>
        <p:sp>
          <p:nvSpPr>
            <p:cNvPr id="26" name="Oval 25"/>
            <p:cNvSpPr/>
            <p:nvPr/>
          </p:nvSpPr>
          <p:spPr>
            <a:xfrm>
              <a:off x="1981200" y="4724400"/>
              <a:ext cx="609600" cy="6096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F</a:t>
              </a:r>
              <a:endParaRPr lang="en-US" b="1" dirty="0"/>
            </a:p>
          </p:txBody>
        </p:sp>
      </p:grpSp>
      <p:sp>
        <p:nvSpPr>
          <p:cNvPr id="40" name="TextBox 39"/>
          <p:cNvSpPr txBox="1"/>
          <p:nvPr/>
        </p:nvSpPr>
        <p:spPr>
          <a:xfrm>
            <a:off x="3974383" y="4368225"/>
            <a:ext cx="483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4</a:t>
            </a:r>
            <a:endParaRPr lang="en-US" b="1" dirty="0"/>
          </a:p>
        </p:txBody>
      </p:sp>
      <p:sp>
        <p:nvSpPr>
          <p:cNvPr id="2" name="TextBox 1"/>
          <p:cNvSpPr txBox="1"/>
          <p:nvPr/>
        </p:nvSpPr>
        <p:spPr>
          <a:xfrm>
            <a:off x="1524000" y="3505200"/>
            <a:ext cx="1162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6:S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2362200" y="5130225"/>
            <a:ext cx="1162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9:D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5715000" y="5054025"/>
            <a:ext cx="1162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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6534149" y="3276600"/>
            <a:ext cx="1162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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6553200" y="1295400"/>
            <a:ext cx="1162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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4781549" y="1295400"/>
            <a:ext cx="1162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7:D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4781549" y="3453825"/>
            <a:ext cx="1162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5:S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1524000" y="1447800"/>
            <a:ext cx="1162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0:S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7825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Straight Connector 15"/>
          <p:cNvCxnSpPr/>
          <p:nvPr/>
        </p:nvCxnSpPr>
        <p:spPr>
          <a:xfrm>
            <a:off x="2554851" y="1885824"/>
            <a:ext cx="1905000" cy="0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4459851" y="1885824"/>
            <a:ext cx="0" cy="1905000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2554851" y="1885824"/>
            <a:ext cx="1905000" cy="1905000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2554851" y="1885824"/>
            <a:ext cx="0" cy="1905000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2583426" y="3790824"/>
            <a:ext cx="1905000" cy="0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2133600" y="2545936"/>
            <a:ext cx="4953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6</a:t>
            </a:r>
            <a:endParaRPr lang="en-US" dirty="0"/>
          </a:p>
        </p:txBody>
      </p:sp>
      <p:sp>
        <p:nvSpPr>
          <p:cNvPr id="41" name="TextBox 40"/>
          <p:cNvSpPr txBox="1"/>
          <p:nvPr/>
        </p:nvSpPr>
        <p:spPr>
          <a:xfrm>
            <a:off x="3088251" y="2724024"/>
            <a:ext cx="4476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5</a:t>
            </a:r>
            <a:endParaRPr lang="en-US" dirty="0"/>
          </a:p>
        </p:txBody>
      </p:sp>
      <p:sp>
        <p:nvSpPr>
          <p:cNvPr id="42" name="TextBox 41"/>
          <p:cNvSpPr txBox="1"/>
          <p:nvPr/>
        </p:nvSpPr>
        <p:spPr>
          <a:xfrm>
            <a:off x="3321767" y="1377249"/>
            <a:ext cx="4501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8</a:t>
            </a:r>
            <a:endParaRPr lang="en-US" dirty="0"/>
          </a:p>
        </p:txBody>
      </p:sp>
      <p:sp>
        <p:nvSpPr>
          <p:cNvPr id="44" name="TextBox 43"/>
          <p:cNvSpPr txBox="1"/>
          <p:nvPr/>
        </p:nvSpPr>
        <p:spPr>
          <a:xfrm>
            <a:off x="3288583" y="3783450"/>
            <a:ext cx="483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3</a:t>
            </a:r>
            <a:endParaRPr lang="en-US" dirty="0"/>
          </a:p>
        </p:txBody>
      </p:sp>
      <p:sp>
        <p:nvSpPr>
          <p:cNvPr id="47" name="TextBox 46"/>
          <p:cNvSpPr txBox="1"/>
          <p:nvPr/>
        </p:nvSpPr>
        <p:spPr>
          <a:xfrm>
            <a:off x="4457700" y="2571624"/>
            <a:ext cx="5312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2</a:t>
            </a:r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4457700" y="1853625"/>
            <a:ext cx="1752600" cy="190500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6210300" y="1929825"/>
            <a:ext cx="0" cy="190500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2552700" y="3834825"/>
            <a:ext cx="914400" cy="152400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flipH="1">
            <a:off x="5431401" y="3783450"/>
            <a:ext cx="778899" cy="1575375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3543300" y="5358825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2628900" y="4393050"/>
            <a:ext cx="483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9</a:t>
            </a:r>
            <a:endParaRPr lang="en-US" dirty="0"/>
          </a:p>
        </p:txBody>
      </p:sp>
      <p:sp>
        <p:nvSpPr>
          <p:cNvPr id="33" name="TextBox 32"/>
          <p:cNvSpPr txBox="1"/>
          <p:nvPr/>
        </p:nvSpPr>
        <p:spPr>
          <a:xfrm>
            <a:off x="4152900" y="5358825"/>
            <a:ext cx="483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0</a:t>
            </a:r>
            <a:endParaRPr lang="en-US" dirty="0"/>
          </a:p>
        </p:txBody>
      </p:sp>
      <p:sp>
        <p:nvSpPr>
          <p:cNvPr id="34" name="TextBox 33"/>
          <p:cNvSpPr txBox="1"/>
          <p:nvPr/>
        </p:nvSpPr>
        <p:spPr>
          <a:xfrm>
            <a:off x="5879383" y="4393050"/>
            <a:ext cx="483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4</a:t>
            </a:r>
            <a:endParaRPr lang="en-US" dirty="0"/>
          </a:p>
        </p:txBody>
      </p:sp>
      <p:sp>
        <p:nvSpPr>
          <p:cNvPr id="36" name="TextBox 35"/>
          <p:cNvSpPr txBox="1"/>
          <p:nvPr/>
        </p:nvSpPr>
        <p:spPr>
          <a:xfrm>
            <a:off x="6260383" y="2463225"/>
            <a:ext cx="483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6</a:t>
            </a:r>
            <a:endParaRPr lang="en-US" dirty="0"/>
          </a:p>
        </p:txBody>
      </p:sp>
      <p:sp>
        <p:nvSpPr>
          <p:cNvPr id="37" name="TextBox 36"/>
          <p:cNvSpPr txBox="1"/>
          <p:nvPr/>
        </p:nvSpPr>
        <p:spPr>
          <a:xfrm>
            <a:off x="5269783" y="2234625"/>
            <a:ext cx="483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</a:t>
            </a:r>
            <a:endParaRPr lang="en-US" dirty="0"/>
          </a:p>
        </p:txBody>
      </p:sp>
      <p:cxnSp>
        <p:nvCxnSpPr>
          <p:cNvPr id="38" name="Straight Connector 37"/>
          <p:cNvCxnSpPr/>
          <p:nvPr/>
        </p:nvCxnSpPr>
        <p:spPr>
          <a:xfrm flipH="1">
            <a:off x="3467100" y="3859650"/>
            <a:ext cx="931300" cy="1575375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Group 8"/>
          <p:cNvGrpSpPr/>
          <p:nvPr/>
        </p:nvGrpSpPr>
        <p:grpSpPr>
          <a:xfrm>
            <a:off x="2250051" y="1576535"/>
            <a:ext cx="4265049" cy="4087090"/>
            <a:chOff x="1068951" y="1246910"/>
            <a:chExt cx="4265049" cy="4087090"/>
          </a:xfrm>
        </p:grpSpPr>
        <p:sp>
          <p:nvSpPr>
            <p:cNvPr id="6" name="Oval 5"/>
            <p:cNvSpPr/>
            <p:nvPr/>
          </p:nvSpPr>
          <p:spPr>
            <a:xfrm>
              <a:off x="1068951" y="1251399"/>
              <a:ext cx="609600" cy="6096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/>
                <a:t>S</a:t>
              </a:r>
              <a:endParaRPr lang="en-US" b="1" dirty="0"/>
            </a:p>
          </p:txBody>
        </p:sp>
        <p:sp>
          <p:nvSpPr>
            <p:cNvPr id="11" name="Oval 10"/>
            <p:cNvSpPr/>
            <p:nvPr/>
          </p:nvSpPr>
          <p:spPr>
            <a:xfrm>
              <a:off x="2973951" y="3156399"/>
              <a:ext cx="609600" cy="6096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D</a:t>
              </a:r>
              <a:endParaRPr lang="en-US" b="1" dirty="0"/>
            </a:p>
          </p:txBody>
        </p:sp>
        <p:sp>
          <p:nvSpPr>
            <p:cNvPr id="12" name="Oval 11"/>
            <p:cNvSpPr/>
            <p:nvPr/>
          </p:nvSpPr>
          <p:spPr>
            <a:xfrm>
              <a:off x="1068951" y="3156399"/>
              <a:ext cx="609600" cy="6096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C</a:t>
              </a:r>
              <a:endParaRPr lang="en-US" b="1" dirty="0"/>
            </a:p>
          </p:txBody>
        </p:sp>
        <p:sp>
          <p:nvSpPr>
            <p:cNvPr id="13" name="Oval 12"/>
            <p:cNvSpPr/>
            <p:nvPr/>
          </p:nvSpPr>
          <p:spPr>
            <a:xfrm>
              <a:off x="2973951" y="1251399"/>
              <a:ext cx="609600" cy="6096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A</a:t>
              </a:r>
              <a:endParaRPr lang="en-US" b="1" dirty="0"/>
            </a:p>
          </p:txBody>
        </p:sp>
        <p:sp>
          <p:nvSpPr>
            <p:cNvPr id="17" name="Oval 16"/>
            <p:cNvSpPr/>
            <p:nvPr/>
          </p:nvSpPr>
          <p:spPr>
            <a:xfrm>
              <a:off x="4724400" y="3124200"/>
              <a:ext cx="609600" cy="6096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E</a:t>
              </a:r>
              <a:endParaRPr lang="en-US" b="1" dirty="0"/>
            </a:p>
          </p:txBody>
        </p:sp>
        <p:sp>
          <p:nvSpPr>
            <p:cNvPr id="21" name="Oval 20"/>
            <p:cNvSpPr/>
            <p:nvPr/>
          </p:nvSpPr>
          <p:spPr>
            <a:xfrm>
              <a:off x="4724400" y="1246910"/>
              <a:ext cx="609600" cy="6096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B</a:t>
              </a:r>
              <a:endParaRPr lang="en-US" b="1" dirty="0"/>
            </a:p>
          </p:txBody>
        </p:sp>
        <p:sp>
          <p:nvSpPr>
            <p:cNvPr id="25" name="Oval 24"/>
            <p:cNvSpPr/>
            <p:nvPr/>
          </p:nvSpPr>
          <p:spPr>
            <a:xfrm>
              <a:off x="3886200" y="4724400"/>
              <a:ext cx="609600" cy="6096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G</a:t>
              </a:r>
              <a:endParaRPr lang="en-US" b="1" dirty="0"/>
            </a:p>
          </p:txBody>
        </p:sp>
        <p:sp>
          <p:nvSpPr>
            <p:cNvPr id="26" name="Oval 25"/>
            <p:cNvSpPr/>
            <p:nvPr/>
          </p:nvSpPr>
          <p:spPr>
            <a:xfrm>
              <a:off x="1981200" y="4724400"/>
              <a:ext cx="609600" cy="6096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F</a:t>
              </a:r>
              <a:endParaRPr lang="en-US" b="1" dirty="0"/>
            </a:p>
          </p:txBody>
        </p:sp>
      </p:grpSp>
      <p:sp>
        <p:nvSpPr>
          <p:cNvPr id="40" name="TextBox 39"/>
          <p:cNvSpPr txBox="1"/>
          <p:nvPr/>
        </p:nvSpPr>
        <p:spPr>
          <a:xfrm>
            <a:off x="3974383" y="4368225"/>
            <a:ext cx="483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4</a:t>
            </a: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1524000" y="3505200"/>
            <a:ext cx="1162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6:S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2362200" y="5130225"/>
            <a:ext cx="1162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9:D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5715000" y="5054025"/>
            <a:ext cx="1162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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6534149" y="3276600"/>
            <a:ext cx="1162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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6553200" y="1295400"/>
            <a:ext cx="1162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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4781549" y="1295400"/>
            <a:ext cx="1162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7:D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4781549" y="3453825"/>
            <a:ext cx="1162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5:S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1524000" y="1447800"/>
            <a:ext cx="1162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0:S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8037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Straight Connector 15"/>
          <p:cNvCxnSpPr/>
          <p:nvPr/>
        </p:nvCxnSpPr>
        <p:spPr>
          <a:xfrm>
            <a:off x="2554851" y="1885824"/>
            <a:ext cx="1905000" cy="0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4459851" y="1885824"/>
            <a:ext cx="0" cy="1905000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2554851" y="1885824"/>
            <a:ext cx="1905000" cy="1905000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2554851" y="1885824"/>
            <a:ext cx="0" cy="1905000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2583426" y="3790824"/>
            <a:ext cx="1905000" cy="0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2133600" y="2545936"/>
            <a:ext cx="4953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6</a:t>
            </a:r>
            <a:endParaRPr lang="en-US" dirty="0"/>
          </a:p>
        </p:txBody>
      </p:sp>
      <p:sp>
        <p:nvSpPr>
          <p:cNvPr id="41" name="TextBox 40"/>
          <p:cNvSpPr txBox="1"/>
          <p:nvPr/>
        </p:nvSpPr>
        <p:spPr>
          <a:xfrm>
            <a:off x="3088251" y="2724024"/>
            <a:ext cx="4476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5</a:t>
            </a:r>
            <a:endParaRPr lang="en-US" dirty="0"/>
          </a:p>
        </p:txBody>
      </p:sp>
      <p:sp>
        <p:nvSpPr>
          <p:cNvPr id="42" name="TextBox 41"/>
          <p:cNvSpPr txBox="1"/>
          <p:nvPr/>
        </p:nvSpPr>
        <p:spPr>
          <a:xfrm>
            <a:off x="3321767" y="1377249"/>
            <a:ext cx="4501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8</a:t>
            </a:r>
            <a:endParaRPr lang="en-US" dirty="0"/>
          </a:p>
        </p:txBody>
      </p:sp>
      <p:sp>
        <p:nvSpPr>
          <p:cNvPr id="44" name="TextBox 43"/>
          <p:cNvSpPr txBox="1"/>
          <p:nvPr/>
        </p:nvSpPr>
        <p:spPr>
          <a:xfrm>
            <a:off x="3288583" y="3783450"/>
            <a:ext cx="483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3</a:t>
            </a:r>
            <a:endParaRPr lang="en-US" dirty="0"/>
          </a:p>
        </p:txBody>
      </p:sp>
      <p:sp>
        <p:nvSpPr>
          <p:cNvPr id="47" name="TextBox 46"/>
          <p:cNvSpPr txBox="1"/>
          <p:nvPr/>
        </p:nvSpPr>
        <p:spPr>
          <a:xfrm>
            <a:off x="4457700" y="2571624"/>
            <a:ext cx="5312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2</a:t>
            </a:r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4457700" y="1853625"/>
            <a:ext cx="1752600" cy="190500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6210300" y="1929825"/>
            <a:ext cx="0" cy="190500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2552700" y="3834825"/>
            <a:ext cx="914400" cy="152400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flipH="1">
            <a:off x="5431401" y="3783450"/>
            <a:ext cx="778899" cy="1575375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3543300" y="5358825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2628900" y="4393050"/>
            <a:ext cx="483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9</a:t>
            </a:r>
            <a:endParaRPr lang="en-US" dirty="0"/>
          </a:p>
        </p:txBody>
      </p:sp>
      <p:sp>
        <p:nvSpPr>
          <p:cNvPr id="33" name="TextBox 32"/>
          <p:cNvSpPr txBox="1"/>
          <p:nvPr/>
        </p:nvSpPr>
        <p:spPr>
          <a:xfrm>
            <a:off x="4152900" y="5358825"/>
            <a:ext cx="483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0</a:t>
            </a:r>
            <a:endParaRPr lang="en-US" dirty="0"/>
          </a:p>
        </p:txBody>
      </p:sp>
      <p:sp>
        <p:nvSpPr>
          <p:cNvPr id="34" name="TextBox 33"/>
          <p:cNvSpPr txBox="1"/>
          <p:nvPr/>
        </p:nvSpPr>
        <p:spPr>
          <a:xfrm>
            <a:off x="5879383" y="4393050"/>
            <a:ext cx="483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4</a:t>
            </a:r>
            <a:endParaRPr lang="en-US" dirty="0"/>
          </a:p>
        </p:txBody>
      </p:sp>
      <p:sp>
        <p:nvSpPr>
          <p:cNvPr id="36" name="TextBox 35"/>
          <p:cNvSpPr txBox="1"/>
          <p:nvPr/>
        </p:nvSpPr>
        <p:spPr>
          <a:xfrm>
            <a:off x="6260383" y="2463225"/>
            <a:ext cx="483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6</a:t>
            </a:r>
            <a:endParaRPr lang="en-US" dirty="0"/>
          </a:p>
        </p:txBody>
      </p:sp>
      <p:sp>
        <p:nvSpPr>
          <p:cNvPr id="37" name="TextBox 36"/>
          <p:cNvSpPr txBox="1"/>
          <p:nvPr/>
        </p:nvSpPr>
        <p:spPr>
          <a:xfrm>
            <a:off x="5269783" y="2234625"/>
            <a:ext cx="483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</a:t>
            </a:r>
            <a:endParaRPr lang="en-US" dirty="0"/>
          </a:p>
        </p:txBody>
      </p:sp>
      <p:cxnSp>
        <p:nvCxnSpPr>
          <p:cNvPr id="38" name="Straight Connector 37"/>
          <p:cNvCxnSpPr/>
          <p:nvPr/>
        </p:nvCxnSpPr>
        <p:spPr>
          <a:xfrm flipH="1">
            <a:off x="3467100" y="3859650"/>
            <a:ext cx="931300" cy="1575375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Group 8"/>
          <p:cNvGrpSpPr/>
          <p:nvPr/>
        </p:nvGrpSpPr>
        <p:grpSpPr>
          <a:xfrm>
            <a:off x="2250051" y="1576535"/>
            <a:ext cx="4265049" cy="4087090"/>
            <a:chOff x="1068951" y="1246910"/>
            <a:chExt cx="4265049" cy="4087090"/>
          </a:xfrm>
        </p:grpSpPr>
        <p:sp>
          <p:nvSpPr>
            <p:cNvPr id="6" name="Oval 5"/>
            <p:cNvSpPr/>
            <p:nvPr/>
          </p:nvSpPr>
          <p:spPr>
            <a:xfrm>
              <a:off x="1068951" y="1251399"/>
              <a:ext cx="609600" cy="6096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/>
                <a:t>S</a:t>
              </a:r>
              <a:endParaRPr lang="en-US" b="1" dirty="0"/>
            </a:p>
          </p:txBody>
        </p:sp>
        <p:sp>
          <p:nvSpPr>
            <p:cNvPr id="11" name="Oval 10"/>
            <p:cNvSpPr/>
            <p:nvPr/>
          </p:nvSpPr>
          <p:spPr>
            <a:xfrm>
              <a:off x="2973951" y="3156399"/>
              <a:ext cx="609600" cy="6096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D</a:t>
              </a:r>
              <a:endParaRPr lang="en-US" b="1" dirty="0"/>
            </a:p>
          </p:txBody>
        </p:sp>
        <p:sp>
          <p:nvSpPr>
            <p:cNvPr id="12" name="Oval 11"/>
            <p:cNvSpPr/>
            <p:nvPr/>
          </p:nvSpPr>
          <p:spPr>
            <a:xfrm>
              <a:off x="1068951" y="3156399"/>
              <a:ext cx="609600" cy="6096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C</a:t>
              </a:r>
              <a:endParaRPr lang="en-US" b="1" dirty="0"/>
            </a:p>
          </p:txBody>
        </p:sp>
        <p:sp>
          <p:nvSpPr>
            <p:cNvPr id="13" name="Oval 12"/>
            <p:cNvSpPr/>
            <p:nvPr/>
          </p:nvSpPr>
          <p:spPr>
            <a:xfrm>
              <a:off x="2973951" y="1251399"/>
              <a:ext cx="609600" cy="6096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A</a:t>
              </a:r>
              <a:endParaRPr lang="en-US" b="1" dirty="0"/>
            </a:p>
          </p:txBody>
        </p:sp>
        <p:sp>
          <p:nvSpPr>
            <p:cNvPr id="17" name="Oval 16"/>
            <p:cNvSpPr/>
            <p:nvPr/>
          </p:nvSpPr>
          <p:spPr>
            <a:xfrm>
              <a:off x="4724400" y="3124200"/>
              <a:ext cx="609600" cy="6096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E</a:t>
              </a:r>
              <a:endParaRPr lang="en-US" b="1" dirty="0"/>
            </a:p>
          </p:txBody>
        </p:sp>
        <p:sp>
          <p:nvSpPr>
            <p:cNvPr id="21" name="Oval 20"/>
            <p:cNvSpPr/>
            <p:nvPr/>
          </p:nvSpPr>
          <p:spPr>
            <a:xfrm>
              <a:off x="4724400" y="1246910"/>
              <a:ext cx="609600" cy="6096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B</a:t>
              </a:r>
              <a:endParaRPr lang="en-US" b="1" dirty="0"/>
            </a:p>
          </p:txBody>
        </p:sp>
        <p:sp>
          <p:nvSpPr>
            <p:cNvPr id="25" name="Oval 24"/>
            <p:cNvSpPr/>
            <p:nvPr/>
          </p:nvSpPr>
          <p:spPr>
            <a:xfrm>
              <a:off x="3886200" y="4724400"/>
              <a:ext cx="609600" cy="6096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G</a:t>
              </a:r>
              <a:endParaRPr lang="en-US" b="1" dirty="0"/>
            </a:p>
          </p:txBody>
        </p:sp>
        <p:sp>
          <p:nvSpPr>
            <p:cNvPr id="26" name="Oval 25"/>
            <p:cNvSpPr/>
            <p:nvPr/>
          </p:nvSpPr>
          <p:spPr>
            <a:xfrm>
              <a:off x="1981200" y="4724400"/>
              <a:ext cx="609600" cy="6096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F</a:t>
              </a:r>
              <a:endParaRPr lang="en-US" b="1" dirty="0"/>
            </a:p>
          </p:txBody>
        </p:sp>
      </p:grpSp>
      <p:sp>
        <p:nvSpPr>
          <p:cNvPr id="40" name="TextBox 39"/>
          <p:cNvSpPr txBox="1"/>
          <p:nvPr/>
        </p:nvSpPr>
        <p:spPr>
          <a:xfrm>
            <a:off x="3974383" y="4368225"/>
            <a:ext cx="483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4</a:t>
            </a: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1524001" y="3505200"/>
            <a:ext cx="8572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6:S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2362200" y="5130225"/>
            <a:ext cx="1162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9:D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5715000" y="5054025"/>
            <a:ext cx="1162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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6534149" y="3276600"/>
            <a:ext cx="1162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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6553200" y="1295400"/>
            <a:ext cx="1162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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4781549" y="1295400"/>
            <a:ext cx="1162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7:D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4781549" y="3453825"/>
            <a:ext cx="1162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5:S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1524000" y="1447800"/>
            <a:ext cx="1162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0:S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7911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Straight Connector 15"/>
          <p:cNvCxnSpPr/>
          <p:nvPr/>
        </p:nvCxnSpPr>
        <p:spPr>
          <a:xfrm>
            <a:off x="2554851" y="1885824"/>
            <a:ext cx="1905000" cy="0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4459851" y="1885824"/>
            <a:ext cx="0" cy="1905000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2554851" y="1885824"/>
            <a:ext cx="1905000" cy="1905000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2554851" y="1885824"/>
            <a:ext cx="0" cy="1905000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2583426" y="3790824"/>
            <a:ext cx="1905000" cy="0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2133600" y="2545936"/>
            <a:ext cx="4953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6</a:t>
            </a:r>
            <a:endParaRPr lang="en-US" dirty="0"/>
          </a:p>
        </p:txBody>
      </p:sp>
      <p:sp>
        <p:nvSpPr>
          <p:cNvPr id="41" name="TextBox 40"/>
          <p:cNvSpPr txBox="1"/>
          <p:nvPr/>
        </p:nvSpPr>
        <p:spPr>
          <a:xfrm>
            <a:off x="3088251" y="2724024"/>
            <a:ext cx="4476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5</a:t>
            </a:r>
            <a:endParaRPr lang="en-US" dirty="0"/>
          </a:p>
        </p:txBody>
      </p:sp>
      <p:sp>
        <p:nvSpPr>
          <p:cNvPr id="42" name="TextBox 41"/>
          <p:cNvSpPr txBox="1"/>
          <p:nvPr/>
        </p:nvSpPr>
        <p:spPr>
          <a:xfrm>
            <a:off x="3321767" y="1377249"/>
            <a:ext cx="4501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8</a:t>
            </a:r>
            <a:endParaRPr lang="en-US" dirty="0"/>
          </a:p>
        </p:txBody>
      </p:sp>
      <p:sp>
        <p:nvSpPr>
          <p:cNvPr id="44" name="TextBox 43"/>
          <p:cNvSpPr txBox="1"/>
          <p:nvPr/>
        </p:nvSpPr>
        <p:spPr>
          <a:xfrm>
            <a:off x="3288583" y="3783450"/>
            <a:ext cx="483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3</a:t>
            </a:r>
            <a:endParaRPr lang="en-US" dirty="0"/>
          </a:p>
        </p:txBody>
      </p:sp>
      <p:sp>
        <p:nvSpPr>
          <p:cNvPr id="47" name="TextBox 46"/>
          <p:cNvSpPr txBox="1"/>
          <p:nvPr/>
        </p:nvSpPr>
        <p:spPr>
          <a:xfrm>
            <a:off x="4457700" y="2571624"/>
            <a:ext cx="5312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2</a:t>
            </a:r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4457700" y="1853625"/>
            <a:ext cx="1752600" cy="190500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6210300" y="1929825"/>
            <a:ext cx="0" cy="190500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2552700" y="3834825"/>
            <a:ext cx="914400" cy="1524000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flipH="1">
            <a:off x="5431401" y="3783450"/>
            <a:ext cx="778899" cy="1575375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3543300" y="5358825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2628900" y="4393050"/>
            <a:ext cx="483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9</a:t>
            </a:r>
            <a:endParaRPr lang="en-US" b="1" dirty="0"/>
          </a:p>
        </p:txBody>
      </p:sp>
      <p:sp>
        <p:nvSpPr>
          <p:cNvPr id="33" name="TextBox 32"/>
          <p:cNvSpPr txBox="1"/>
          <p:nvPr/>
        </p:nvSpPr>
        <p:spPr>
          <a:xfrm>
            <a:off x="4152900" y="5358825"/>
            <a:ext cx="483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0</a:t>
            </a:r>
            <a:endParaRPr lang="en-US" dirty="0"/>
          </a:p>
        </p:txBody>
      </p:sp>
      <p:sp>
        <p:nvSpPr>
          <p:cNvPr id="34" name="TextBox 33"/>
          <p:cNvSpPr txBox="1"/>
          <p:nvPr/>
        </p:nvSpPr>
        <p:spPr>
          <a:xfrm>
            <a:off x="5879383" y="4393050"/>
            <a:ext cx="483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4</a:t>
            </a:r>
            <a:endParaRPr lang="en-US" dirty="0"/>
          </a:p>
        </p:txBody>
      </p:sp>
      <p:sp>
        <p:nvSpPr>
          <p:cNvPr id="36" name="TextBox 35"/>
          <p:cNvSpPr txBox="1"/>
          <p:nvPr/>
        </p:nvSpPr>
        <p:spPr>
          <a:xfrm>
            <a:off x="6260383" y="2463225"/>
            <a:ext cx="483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6</a:t>
            </a:r>
            <a:endParaRPr lang="en-US" dirty="0"/>
          </a:p>
        </p:txBody>
      </p:sp>
      <p:sp>
        <p:nvSpPr>
          <p:cNvPr id="37" name="TextBox 36"/>
          <p:cNvSpPr txBox="1"/>
          <p:nvPr/>
        </p:nvSpPr>
        <p:spPr>
          <a:xfrm>
            <a:off x="5269783" y="2234625"/>
            <a:ext cx="483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</a:t>
            </a:r>
            <a:endParaRPr lang="en-US" dirty="0"/>
          </a:p>
        </p:txBody>
      </p:sp>
      <p:cxnSp>
        <p:nvCxnSpPr>
          <p:cNvPr id="38" name="Straight Connector 37"/>
          <p:cNvCxnSpPr/>
          <p:nvPr/>
        </p:nvCxnSpPr>
        <p:spPr>
          <a:xfrm flipH="1">
            <a:off x="3467100" y="3859650"/>
            <a:ext cx="931300" cy="1575375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Group 8"/>
          <p:cNvGrpSpPr/>
          <p:nvPr/>
        </p:nvGrpSpPr>
        <p:grpSpPr>
          <a:xfrm>
            <a:off x="2250051" y="1576535"/>
            <a:ext cx="4265049" cy="4087090"/>
            <a:chOff x="1068951" y="1246910"/>
            <a:chExt cx="4265049" cy="4087090"/>
          </a:xfrm>
        </p:grpSpPr>
        <p:sp>
          <p:nvSpPr>
            <p:cNvPr id="6" name="Oval 5"/>
            <p:cNvSpPr/>
            <p:nvPr/>
          </p:nvSpPr>
          <p:spPr>
            <a:xfrm>
              <a:off x="1068951" y="1251399"/>
              <a:ext cx="609600" cy="6096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/>
                <a:t>S</a:t>
              </a:r>
              <a:endParaRPr lang="en-US" b="1" dirty="0"/>
            </a:p>
          </p:txBody>
        </p:sp>
        <p:sp>
          <p:nvSpPr>
            <p:cNvPr id="11" name="Oval 10"/>
            <p:cNvSpPr/>
            <p:nvPr/>
          </p:nvSpPr>
          <p:spPr>
            <a:xfrm>
              <a:off x="2973951" y="3156399"/>
              <a:ext cx="609600" cy="6096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D</a:t>
              </a:r>
              <a:endParaRPr lang="en-US" b="1" dirty="0"/>
            </a:p>
          </p:txBody>
        </p:sp>
        <p:sp>
          <p:nvSpPr>
            <p:cNvPr id="12" name="Oval 11"/>
            <p:cNvSpPr/>
            <p:nvPr/>
          </p:nvSpPr>
          <p:spPr>
            <a:xfrm>
              <a:off x="1068951" y="3156399"/>
              <a:ext cx="609600" cy="6096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C</a:t>
              </a:r>
              <a:endParaRPr lang="en-US" b="1" dirty="0"/>
            </a:p>
          </p:txBody>
        </p:sp>
        <p:sp>
          <p:nvSpPr>
            <p:cNvPr id="13" name="Oval 12"/>
            <p:cNvSpPr/>
            <p:nvPr/>
          </p:nvSpPr>
          <p:spPr>
            <a:xfrm>
              <a:off x="2973951" y="1251399"/>
              <a:ext cx="609600" cy="6096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A</a:t>
              </a:r>
              <a:endParaRPr lang="en-US" b="1" dirty="0"/>
            </a:p>
          </p:txBody>
        </p:sp>
        <p:sp>
          <p:nvSpPr>
            <p:cNvPr id="17" name="Oval 16"/>
            <p:cNvSpPr/>
            <p:nvPr/>
          </p:nvSpPr>
          <p:spPr>
            <a:xfrm>
              <a:off x="4724400" y="3124200"/>
              <a:ext cx="609600" cy="6096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E</a:t>
              </a:r>
              <a:endParaRPr lang="en-US" b="1" dirty="0"/>
            </a:p>
          </p:txBody>
        </p:sp>
        <p:sp>
          <p:nvSpPr>
            <p:cNvPr id="21" name="Oval 20"/>
            <p:cNvSpPr/>
            <p:nvPr/>
          </p:nvSpPr>
          <p:spPr>
            <a:xfrm>
              <a:off x="4724400" y="1246910"/>
              <a:ext cx="609600" cy="6096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B</a:t>
              </a:r>
              <a:endParaRPr lang="en-US" b="1" dirty="0"/>
            </a:p>
          </p:txBody>
        </p:sp>
        <p:sp>
          <p:nvSpPr>
            <p:cNvPr id="25" name="Oval 24"/>
            <p:cNvSpPr/>
            <p:nvPr/>
          </p:nvSpPr>
          <p:spPr>
            <a:xfrm>
              <a:off x="3886200" y="4724400"/>
              <a:ext cx="609600" cy="6096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G</a:t>
              </a:r>
              <a:endParaRPr lang="en-US" b="1" dirty="0"/>
            </a:p>
          </p:txBody>
        </p:sp>
        <p:sp>
          <p:nvSpPr>
            <p:cNvPr id="26" name="Oval 25"/>
            <p:cNvSpPr/>
            <p:nvPr/>
          </p:nvSpPr>
          <p:spPr>
            <a:xfrm>
              <a:off x="1981200" y="4724400"/>
              <a:ext cx="609600" cy="6096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F</a:t>
              </a:r>
              <a:endParaRPr lang="en-US" b="1" dirty="0"/>
            </a:p>
          </p:txBody>
        </p:sp>
      </p:grpSp>
      <p:sp>
        <p:nvSpPr>
          <p:cNvPr id="40" name="TextBox 39"/>
          <p:cNvSpPr txBox="1"/>
          <p:nvPr/>
        </p:nvSpPr>
        <p:spPr>
          <a:xfrm>
            <a:off x="3974383" y="4368225"/>
            <a:ext cx="483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4</a:t>
            </a: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1524001" y="3505200"/>
            <a:ext cx="8572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6:S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2362200" y="5130225"/>
            <a:ext cx="1162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9:D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5715000" y="5054025"/>
            <a:ext cx="1162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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6534149" y="3276600"/>
            <a:ext cx="1162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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6553200" y="1295400"/>
            <a:ext cx="1162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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4781549" y="1295400"/>
            <a:ext cx="1162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7:D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4781549" y="3453825"/>
            <a:ext cx="1162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5:S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1524000" y="1447800"/>
            <a:ext cx="1162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0:S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2206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Straight Connector 15"/>
          <p:cNvCxnSpPr/>
          <p:nvPr/>
        </p:nvCxnSpPr>
        <p:spPr>
          <a:xfrm>
            <a:off x="2554851" y="1885824"/>
            <a:ext cx="1905000" cy="0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4459851" y="1885824"/>
            <a:ext cx="0" cy="1905000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2554851" y="1885824"/>
            <a:ext cx="1905000" cy="1905000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2554851" y="1885824"/>
            <a:ext cx="0" cy="1905000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2583426" y="3790824"/>
            <a:ext cx="1905000" cy="0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2133600" y="2545936"/>
            <a:ext cx="4953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6</a:t>
            </a:r>
            <a:endParaRPr lang="en-US" dirty="0"/>
          </a:p>
        </p:txBody>
      </p:sp>
      <p:sp>
        <p:nvSpPr>
          <p:cNvPr id="41" name="TextBox 40"/>
          <p:cNvSpPr txBox="1"/>
          <p:nvPr/>
        </p:nvSpPr>
        <p:spPr>
          <a:xfrm>
            <a:off x="3088251" y="2724024"/>
            <a:ext cx="4476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5</a:t>
            </a:r>
            <a:endParaRPr lang="en-US" dirty="0"/>
          </a:p>
        </p:txBody>
      </p:sp>
      <p:sp>
        <p:nvSpPr>
          <p:cNvPr id="42" name="TextBox 41"/>
          <p:cNvSpPr txBox="1"/>
          <p:nvPr/>
        </p:nvSpPr>
        <p:spPr>
          <a:xfrm>
            <a:off x="3321767" y="1377249"/>
            <a:ext cx="4501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8</a:t>
            </a:r>
            <a:endParaRPr lang="en-US" dirty="0"/>
          </a:p>
        </p:txBody>
      </p:sp>
      <p:sp>
        <p:nvSpPr>
          <p:cNvPr id="44" name="TextBox 43"/>
          <p:cNvSpPr txBox="1"/>
          <p:nvPr/>
        </p:nvSpPr>
        <p:spPr>
          <a:xfrm>
            <a:off x="3288583" y="3783450"/>
            <a:ext cx="483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3</a:t>
            </a:r>
            <a:endParaRPr lang="en-US" dirty="0"/>
          </a:p>
        </p:txBody>
      </p:sp>
      <p:sp>
        <p:nvSpPr>
          <p:cNvPr id="47" name="TextBox 46"/>
          <p:cNvSpPr txBox="1"/>
          <p:nvPr/>
        </p:nvSpPr>
        <p:spPr>
          <a:xfrm>
            <a:off x="4457700" y="2571624"/>
            <a:ext cx="5312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2</a:t>
            </a:r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4457700" y="1853625"/>
            <a:ext cx="1752600" cy="190500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6210300" y="1929825"/>
            <a:ext cx="0" cy="190500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2552700" y="3834825"/>
            <a:ext cx="914400" cy="1524000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flipH="1">
            <a:off x="5431401" y="3783450"/>
            <a:ext cx="778899" cy="1575375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3543300" y="5358825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2628900" y="4393050"/>
            <a:ext cx="483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9</a:t>
            </a:r>
            <a:endParaRPr lang="en-US" dirty="0"/>
          </a:p>
        </p:txBody>
      </p:sp>
      <p:sp>
        <p:nvSpPr>
          <p:cNvPr id="33" name="TextBox 32"/>
          <p:cNvSpPr txBox="1"/>
          <p:nvPr/>
        </p:nvSpPr>
        <p:spPr>
          <a:xfrm>
            <a:off x="4152900" y="5358825"/>
            <a:ext cx="483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0</a:t>
            </a:r>
            <a:endParaRPr lang="en-US" dirty="0"/>
          </a:p>
        </p:txBody>
      </p:sp>
      <p:sp>
        <p:nvSpPr>
          <p:cNvPr id="34" name="TextBox 33"/>
          <p:cNvSpPr txBox="1"/>
          <p:nvPr/>
        </p:nvSpPr>
        <p:spPr>
          <a:xfrm>
            <a:off x="5879383" y="4393050"/>
            <a:ext cx="483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4</a:t>
            </a:r>
            <a:endParaRPr lang="en-US" dirty="0"/>
          </a:p>
        </p:txBody>
      </p:sp>
      <p:sp>
        <p:nvSpPr>
          <p:cNvPr id="36" name="TextBox 35"/>
          <p:cNvSpPr txBox="1"/>
          <p:nvPr/>
        </p:nvSpPr>
        <p:spPr>
          <a:xfrm>
            <a:off x="6260383" y="2463225"/>
            <a:ext cx="483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6</a:t>
            </a:r>
            <a:endParaRPr lang="en-US" dirty="0"/>
          </a:p>
        </p:txBody>
      </p:sp>
      <p:sp>
        <p:nvSpPr>
          <p:cNvPr id="37" name="TextBox 36"/>
          <p:cNvSpPr txBox="1"/>
          <p:nvPr/>
        </p:nvSpPr>
        <p:spPr>
          <a:xfrm>
            <a:off x="5269783" y="2234625"/>
            <a:ext cx="483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</a:t>
            </a:r>
            <a:endParaRPr lang="en-US" dirty="0"/>
          </a:p>
        </p:txBody>
      </p:sp>
      <p:cxnSp>
        <p:nvCxnSpPr>
          <p:cNvPr id="38" name="Straight Connector 37"/>
          <p:cNvCxnSpPr/>
          <p:nvPr/>
        </p:nvCxnSpPr>
        <p:spPr>
          <a:xfrm flipH="1">
            <a:off x="3467100" y="3859650"/>
            <a:ext cx="931300" cy="1575375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Group 8"/>
          <p:cNvGrpSpPr/>
          <p:nvPr/>
        </p:nvGrpSpPr>
        <p:grpSpPr>
          <a:xfrm>
            <a:off x="2250051" y="1576535"/>
            <a:ext cx="4265049" cy="4087090"/>
            <a:chOff x="1068951" y="1246910"/>
            <a:chExt cx="4265049" cy="4087090"/>
          </a:xfrm>
        </p:grpSpPr>
        <p:sp>
          <p:nvSpPr>
            <p:cNvPr id="6" name="Oval 5"/>
            <p:cNvSpPr/>
            <p:nvPr/>
          </p:nvSpPr>
          <p:spPr>
            <a:xfrm>
              <a:off x="1068951" y="1251399"/>
              <a:ext cx="609600" cy="6096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/>
                <a:t>S</a:t>
              </a:r>
              <a:endParaRPr lang="en-US" b="1" dirty="0"/>
            </a:p>
          </p:txBody>
        </p:sp>
        <p:sp>
          <p:nvSpPr>
            <p:cNvPr id="11" name="Oval 10"/>
            <p:cNvSpPr/>
            <p:nvPr/>
          </p:nvSpPr>
          <p:spPr>
            <a:xfrm>
              <a:off x="2973951" y="3156399"/>
              <a:ext cx="609600" cy="6096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D</a:t>
              </a:r>
              <a:endParaRPr lang="en-US" b="1" dirty="0"/>
            </a:p>
          </p:txBody>
        </p:sp>
        <p:sp>
          <p:nvSpPr>
            <p:cNvPr id="12" name="Oval 11"/>
            <p:cNvSpPr/>
            <p:nvPr/>
          </p:nvSpPr>
          <p:spPr>
            <a:xfrm>
              <a:off x="1068951" y="3156399"/>
              <a:ext cx="609600" cy="6096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C</a:t>
              </a:r>
              <a:endParaRPr lang="en-US" b="1" dirty="0"/>
            </a:p>
          </p:txBody>
        </p:sp>
        <p:sp>
          <p:nvSpPr>
            <p:cNvPr id="13" name="Oval 12"/>
            <p:cNvSpPr/>
            <p:nvPr/>
          </p:nvSpPr>
          <p:spPr>
            <a:xfrm>
              <a:off x="2973951" y="1251399"/>
              <a:ext cx="609600" cy="6096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A</a:t>
              </a:r>
              <a:endParaRPr lang="en-US" b="1" dirty="0"/>
            </a:p>
          </p:txBody>
        </p:sp>
        <p:sp>
          <p:nvSpPr>
            <p:cNvPr id="17" name="Oval 16"/>
            <p:cNvSpPr/>
            <p:nvPr/>
          </p:nvSpPr>
          <p:spPr>
            <a:xfrm>
              <a:off x="4724400" y="3124200"/>
              <a:ext cx="609600" cy="6096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E</a:t>
              </a:r>
              <a:endParaRPr lang="en-US" b="1" dirty="0"/>
            </a:p>
          </p:txBody>
        </p:sp>
        <p:sp>
          <p:nvSpPr>
            <p:cNvPr id="21" name="Oval 20"/>
            <p:cNvSpPr/>
            <p:nvPr/>
          </p:nvSpPr>
          <p:spPr>
            <a:xfrm>
              <a:off x="4724400" y="1246910"/>
              <a:ext cx="609600" cy="6096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B</a:t>
              </a:r>
              <a:endParaRPr lang="en-US" b="1" dirty="0"/>
            </a:p>
          </p:txBody>
        </p:sp>
        <p:sp>
          <p:nvSpPr>
            <p:cNvPr id="25" name="Oval 24"/>
            <p:cNvSpPr/>
            <p:nvPr/>
          </p:nvSpPr>
          <p:spPr>
            <a:xfrm>
              <a:off x="3886200" y="4724400"/>
              <a:ext cx="609600" cy="6096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G</a:t>
              </a:r>
              <a:endParaRPr lang="en-US" b="1" dirty="0"/>
            </a:p>
          </p:txBody>
        </p:sp>
        <p:sp>
          <p:nvSpPr>
            <p:cNvPr id="26" name="Oval 25"/>
            <p:cNvSpPr/>
            <p:nvPr/>
          </p:nvSpPr>
          <p:spPr>
            <a:xfrm>
              <a:off x="1981200" y="4724400"/>
              <a:ext cx="609600" cy="6096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F</a:t>
              </a:r>
              <a:endParaRPr lang="en-US" b="1" dirty="0"/>
            </a:p>
          </p:txBody>
        </p:sp>
      </p:grpSp>
      <p:sp>
        <p:nvSpPr>
          <p:cNvPr id="40" name="TextBox 39"/>
          <p:cNvSpPr txBox="1"/>
          <p:nvPr/>
        </p:nvSpPr>
        <p:spPr>
          <a:xfrm>
            <a:off x="3974383" y="4368225"/>
            <a:ext cx="483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4</a:t>
            </a: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1524001" y="3505200"/>
            <a:ext cx="8572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6:S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2362200" y="5130225"/>
            <a:ext cx="1162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9:D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5715000" y="5054025"/>
            <a:ext cx="1162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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6534149" y="3276600"/>
            <a:ext cx="1162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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6553200" y="1295400"/>
            <a:ext cx="1162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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4781549" y="1295400"/>
            <a:ext cx="1162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7:D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4781549" y="3453825"/>
            <a:ext cx="1162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5:S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1524000" y="1447800"/>
            <a:ext cx="1162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0:S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6777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Straight Connector 15"/>
          <p:cNvCxnSpPr/>
          <p:nvPr/>
        </p:nvCxnSpPr>
        <p:spPr>
          <a:xfrm>
            <a:off x="2554851" y="1885824"/>
            <a:ext cx="1905000" cy="0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4459851" y="1885824"/>
            <a:ext cx="0" cy="1905000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2554851" y="1885824"/>
            <a:ext cx="1905000" cy="1905000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2554851" y="1885824"/>
            <a:ext cx="0" cy="1905000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2583426" y="3790824"/>
            <a:ext cx="1905000" cy="0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2133600" y="2545936"/>
            <a:ext cx="4953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6</a:t>
            </a:r>
            <a:endParaRPr lang="en-US" dirty="0"/>
          </a:p>
        </p:txBody>
      </p:sp>
      <p:sp>
        <p:nvSpPr>
          <p:cNvPr id="41" name="TextBox 40"/>
          <p:cNvSpPr txBox="1"/>
          <p:nvPr/>
        </p:nvSpPr>
        <p:spPr>
          <a:xfrm>
            <a:off x="3088251" y="2724024"/>
            <a:ext cx="4476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5</a:t>
            </a:r>
            <a:endParaRPr lang="en-US" dirty="0"/>
          </a:p>
        </p:txBody>
      </p:sp>
      <p:sp>
        <p:nvSpPr>
          <p:cNvPr id="42" name="TextBox 41"/>
          <p:cNvSpPr txBox="1"/>
          <p:nvPr/>
        </p:nvSpPr>
        <p:spPr>
          <a:xfrm>
            <a:off x="3321767" y="1377249"/>
            <a:ext cx="4501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8</a:t>
            </a:r>
            <a:endParaRPr lang="en-US" dirty="0"/>
          </a:p>
        </p:txBody>
      </p:sp>
      <p:sp>
        <p:nvSpPr>
          <p:cNvPr id="44" name="TextBox 43"/>
          <p:cNvSpPr txBox="1"/>
          <p:nvPr/>
        </p:nvSpPr>
        <p:spPr>
          <a:xfrm>
            <a:off x="3288583" y="3783450"/>
            <a:ext cx="483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3</a:t>
            </a:r>
            <a:endParaRPr lang="en-US" dirty="0"/>
          </a:p>
        </p:txBody>
      </p:sp>
      <p:sp>
        <p:nvSpPr>
          <p:cNvPr id="47" name="TextBox 46"/>
          <p:cNvSpPr txBox="1"/>
          <p:nvPr/>
        </p:nvSpPr>
        <p:spPr>
          <a:xfrm>
            <a:off x="4457700" y="2571624"/>
            <a:ext cx="5312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2</a:t>
            </a:r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4457700" y="1853625"/>
            <a:ext cx="1752600" cy="190500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6210300" y="1929825"/>
            <a:ext cx="0" cy="190500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2552700" y="3834825"/>
            <a:ext cx="914400" cy="1524000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flipH="1">
            <a:off x="5431401" y="3783450"/>
            <a:ext cx="778899" cy="1575375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3543300" y="5358825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2628900" y="4393050"/>
            <a:ext cx="483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9</a:t>
            </a:r>
            <a:endParaRPr lang="en-US" dirty="0"/>
          </a:p>
        </p:txBody>
      </p:sp>
      <p:sp>
        <p:nvSpPr>
          <p:cNvPr id="33" name="TextBox 32"/>
          <p:cNvSpPr txBox="1"/>
          <p:nvPr/>
        </p:nvSpPr>
        <p:spPr>
          <a:xfrm>
            <a:off x="4152900" y="5358825"/>
            <a:ext cx="483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0</a:t>
            </a:r>
            <a:endParaRPr lang="en-US" dirty="0"/>
          </a:p>
        </p:txBody>
      </p:sp>
      <p:sp>
        <p:nvSpPr>
          <p:cNvPr id="34" name="TextBox 33"/>
          <p:cNvSpPr txBox="1"/>
          <p:nvPr/>
        </p:nvSpPr>
        <p:spPr>
          <a:xfrm>
            <a:off x="5879383" y="4393050"/>
            <a:ext cx="483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4</a:t>
            </a:r>
            <a:endParaRPr lang="en-US" dirty="0"/>
          </a:p>
        </p:txBody>
      </p:sp>
      <p:sp>
        <p:nvSpPr>
          <p:cNvPr id="36" name="TextBox 35"/>
          <p:cNvSpPr txBox="1"/>
          <p:nvPr/>
        </p:nvSpPr>
        <p:spPr>
          <a:xfrm>
            <a:off x="6260383" y="2463225"/>
            <a:ext cx="483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6</a:t>
            </a:r>
            <a:endParaRPr lang="en-US" dirty="0"/>
          </a:p>
        </p:txBody>
      </p:sp>
      <p:sp>
        <p:nvSpPr>
          <p:cNvPr id="37" name="TextBox 36"/>
          <p:cNvSpPr txBox="1"/>
          <p:nvPr/>
        </p:nvSpPr>
        <p:spPr>
          <a:xfrm>
            <a:off x="5269783" y="2234625"/>
            <a:ext cx="483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</a:t>
            </a:r>
            <a:endParaRPr lang="en-US" dirty="0"/>
          </a:p>
        </p:txBody>
      </p:sp>
      <p:cxnSp>
        <p:nvCxnSpPr>
          <p:cNvPr id="38" name="Straight Connector 37"/>
          <p:cNvCxnSpPr/>
          <p:nvPr/>
        </p:nvCxnSpPr>
        <p:spPr>
          <a:xfrm flipH="1">
            <a:off x="3467100" y="3859650"/>
            <a:ext cx="931300" cy="1575375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Group 8"/>
          <p:cNvGrpSpPr/>
          <p:nvPr/>
        </p:nvGrpSpPr>
        <p:grpSpPr>
          <a:xfrm>
            <a:off x="2250051" y="1576535"/>
            <a:ext cx="4265049" cy="4087090"/>
            <a:chOff x="1068951" y="1246910"/>
            <a:chExt cx="4265049" cy="4087090"/>
          </a:xfrm>
        </p:grpSpPr>
        <p:sp>
          <p:nvSpPr>
            <p:cNvPr id="6" name="Oval 5"/>
            <p:cNvSpPr/>
            <p:nvPr/>
          </p:nvSpPr>
          <p:spPr>
            <a:xfrm>
              <a:off x="1068951" y="1251399"/>
              <a:ext cx="609600" cy="6096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/>
                <a:t>S</a:t>
              </a:r>
              <a:endParaRPr lang="en-US" b="1" dirty="0"/>
            </a:p>
          </p:txBody>
        </p:sp>
        <p:sp>
          <p:nvSpPr>
            <p:cNvPr id="11" name="Oval 10"/>
            <p:cNvSpPr/>
            <p:nvPr/>
          </p:nvSpPr>
          <p:spPr>
            <a:xfrm>
              <a:off x="2973951" y="3156399"/>
              <a:ext cx="609600" cy="6096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D</a:t>
              </a:r>
              <a:endParaRPr lang="en-US" b="1" dirty="0"/>
            </a:p>
          </p:txBody>
        </p:sp>
        <p:sp>
          <p:nvSpPr>
            <p:cNvPr id="12" name="Oval 11"/>
            <p:cNvSpPr/>
            <p:nvPr/>
          </p:nvSpPr>
          <p:spPr>
            <a:xfrm>
              <a:off x="1068951" y="3156399"/>
              <a:ext cx="609600" cy="6096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C</a:t>
              </a:r>
              <a:endParaRPr lang="en-US" b="1" dirty="0"/>
            </a:p>
          </p:txBody>
        </p:sp>
        <p:sp>
          <p:nvSpPr>
            <p:cNvPr id="13" name="Oval 12"/>
            <p:cNvSpPr/>
            <p:nvPr/>
          </p:nvSpPr>
          <p:spPr>
            <a:xfrm>
              <a:off x="2973951" y="1251399"/>
              <a:ext cx="609600" cy="6096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A</a:t>
              </a:r>
              <a:endParaRPr lang="en-US" b="1" dirty="0"/>
            </a:p>
          </p:txBody>
        </p:sp>
        <p:sp>
          <p:nvSpPr>
            <p:cNvPr id="17" name="Oval 16"/>
            <p:cNvSpPr/>
            <p:nvPr/>
          </p:nvSpPr>
          <p:spPr>
            <a:xfrm>
              <a:off x="4724400" y="3124200"/>
              <a:ext cx="609600" cy="6096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E</a:t>
              </a:r>
              <a:endParaRPr lang="en-US" b="1" dirty="0"/>
            </a:p>
          </p:txBody>
        </p:sp>
        <p:sp>
          <p:nvSpPr>
            <p:cNvPr id="21" name="Oval 20"/>
            <p:cNvSpPr/>
            <p:nvPr/>
          </p:nvSpPr>
          <p:spPr>
            <a:xfrm>
              <a:off x="4724400" y="1246910"/>
              <a:ext cx="609600" cy="6096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B</a:t>
              </a:r>
              <a:endParaRPr lang="en-US" b="1" dirty="0"/>
            </a:p>
          </p:txBody>
        </p:sp>
        <p:sp>
          <p:nvSpPr>
            <p:cNvPr id="25" name="Oval 24"/>
            <p:cNvSpPr/>
            <p:nvPr/>
          </p:nvSpPr>
          <p:spPr>
            <a:xfrm>
              <a:off x="3886200" y="4724400"/>
              <a:ext cx="609600" cy="6096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G</a:t>
              </a:r>
              <a:endParaRPr lang="en-US" b="1" dirty="0"/>
            </a:p>
          </p:txBody>
        </p:sp>
        <p:sp>
          <p:nvSpPr>
            <p:cNvPr id="26" name="Oval 25"/>
            <p:cNvSpPr/>
            <p:nvPr/>
          </p:nvSpPr>
          <p:spPr>
            <a:xfrm>
              <a:off x="1981200" y="4724400"/>
              <a:ext cx="609600" cy="6096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F</a:t>
              </a:r>
              <a:endParaRPr lang="en-US" b="1" dirty="0"/>
            </a:p>
          </p:txBody>
        </p:sp>
      </p:grpSp>
      <p:sp>
        <p:nvSpPr>
          <p:cNvPr id="40" name="TextBox 39"/>
          <p:cNvSpPr txBox="1"/>
          <p:nvPr/>
        </p:nvSpPr>
        <p:spPr>
          <a:xfrm>
            <a:off x="3974383" y="4368225"/>
            <a:ext cx="483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4</a:t>
            </a: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1524001" y="3505200"/>
            <a:ext cx="8572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6:S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2362200" y="5130225"/>
            <a:ext cx="1162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9:D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5715000" y="5054025"/>
            <a:ext cx="1162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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6534149" y="3276600"/>
            <a:ext cx="1162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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6553200" y="1295400"/>
            <a:ext cx="1162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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4781549" y="1295400"/>
            <a:ext cx="1162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7:D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4781549" y="3453825"/>
            <a:ext cx="1162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5:S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1524000" y="1447800"/>
            <a:ext cx="1162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0:S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2" name="Right Arrow 51"/>
          <p:cNvSpPr/>
          <p:nvPr/>
        </p:nvSpPr>
        <p:spPr>
          <a:xfrm rot="5400000">
            <a:off x="4722249" y="932893"/>
            <a:ext cx="533400" cy="355312"/>
          </a:xfrm>
          <a:prstGeom prst="rightArrow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6953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Straight Connector 15"/>
          <p:cNvCxnSpPr/>
          <p:nvPr/>
        </p:nvCxnSpPr>
        <p:spPr>
          <a:xfrm>
            <a:off x="2554851" y="1885824"/>
            <a:ext cx="1905000" cy="0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4459851" y="1885824"/>
            <a:ext cx="0" cy="1905000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2554851" y="1885824"/>
            <a:ext cx="1905000" cy="1905000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2554851" y="1885824"/>
            <a:ext cx="0" cy="1905000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2583426" y="3790824"/>
            <a:ext cx="1905000" cy="0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2133600" y="2545936"/>
            <a:ext cx="4953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6</a:t>
            </a:r>
            <a:endParaRPr lang="en-US" dirty="0"/>
          </a:p>
        </p:txBody>
      </p:sp>
      <p:sp>
        <p:nvSpPr>
          <p:cNvPr id="41" name="TextBox 40"/>
          <p:cNvSpPr txBox="1"/>
          <p:nvPr/>
        </p:nvSpPr>
        <p:spPr>
          <a:xfrm>
            <a:off x="3088251" y="2724024"/>
            <a:ext cx="4476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5</a:t>
            </a:r>
            <a:endParaRPr lang="en-US" dirty="0"/>
          </a:p>
        </p:txBody>
      </p:sp>
      <p:sp>
        <p:nvSpPr>
          <p:cNvPr id="42" name="TextBox 41"/>
          <p:cNvSpPr txBox="1"/>
          <p:nvPr/>
        </p:nvSpPr>
        <p:spPr>
          <a:xfrm>
            <a:off x="3321767" y="1377249"/>
            <a:ext cx="4501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8</a:t>
            </a:r>
            <a:endParaRPr lang="en-US" dirty="0"/>
          </a:p>
        </p:txBody>
      </p:sp>
      <p:sp>
        <p:nvSpPr>
          <p:cNvPr id="44" name="TextBox 43"/>
          <p:cNvSpPr txBox="1"/>
          <p:nvPr/>
        </p:nvSpPr>
        <p:spPr>
          <a:xfrm>
            <a:off x="3288583" y="3783450"/>
            <a:ext cx="483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3</a:t>
            </a:r>
            <a:endParaRPr lang="en-US" dirty="0"/>
          </a:p>
        </p:txBody>
      </p:sp>
      <p:sp>
        <p:nvSpPr>
          <p:cNvPr id="47" name="TextBox 46"/>
          <p:cNvSpPr txBox="1"/>
          <p:nvPr/>
        </p:nvSpPr>
        <p:spPr>
          <a:xfrm>
            <a:off x="4457700" y="2571624"/>
            <a:ext cx="5312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2</a:t>
            </a:r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4457700" y="1853625"/>
            <a:ext cx="1752600" cy="190500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6210300" y="1929825"/>
            <a:ext cx="0" cy="190500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2552700" y="3834825"/>
            <a:ext cx="914400" cy="1524000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flipH="1">
            <a:off x="5431401" y="3783450"/>
            <a:ext cx="778899" cy="1575375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3543300" y="5358825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2628900" y="4393050"/>
            <a:ext cx="483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9</a:t>
            </a:r>
            <a:endParaRPr lang="en-US" dirty="0"/>
          </a:p>
        </p:txBody>
      </p:sp>
      <p:sp>
        <p:nvSpPr>
          <p:cNvPr id="33" name="TextBox 32"/>
          <p:cNvSpPr txBox="1"/>
          <p:nvPr/>
        </p:nvSpPr>
        <p:spPr>
          <a:xfrm>
            <a:off x="4152900" y="5358825"/>
            <a:ext cx="483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0</a:t>
            </a:r>
            <a:endParaRPr lang="en-US" dirty="0"/>
          </a:p>
        </p:txBody>
      </p:sp>
      <p:sp>
        <p:nvSpPr>
          <p:cNvPr id="34" name="TextBox 33"/>
          <p:cNvSpPr txBox="1"/>
          <p:nvPr/>
        </p:nvSpPr>
        <p:spPr>
          <a:xfrm>
            <a:off x="5879383" y="4393050"/>
            <a:ext cx="483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4</a:t>
            </a:r>
            <a:endParaRPr lang="en-US" dirty="0"/>
          </a:p>
        </p:txBody>
      </p:sp>
      <p:sp>
        <p:nvSpPr>
          <p:cNvPr id="36" name="TextBox 35"/>
          <p:cNvSpPr txBox="1"/>
          <p:nvPr/>
        </p:nvSpPr>
        <p:spPr>
          <a:xfrm>
            <a:off x="6260383" y="2463225"/>
            <a:ext cx="483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6</a:t>
            </a:r>
            <a:endParaRPr lang="en-US" dirty="0"/>
          </a:p>
        </p:txBody>
      </p:sp>
      <p:sp>
        <p:nvSpPr>
          <p:cNvPr id="37" name="TextBox 36"/>
          <p:cNvSpPr txBox="1"/>
          <p:nvPr/>
        </p:nvSpPr>
        <p:spPr>
          <a:xfrm>
            <a:off x="5269783" y="2234625"/>
            <a:ext cx="483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</a:t>
            </a:r>
            <a:endParaRPr lang="en-US" dirty="0"/>
          </a:p>
        </p:txBody>
      </p:sp>
      <p:cxnSp>
        <p:nvCxnSpPr>
          <p:cNvPr id="38" name="Straight Connector 37"/>
          <p:cNvCxnSpPr/>
          <p:nvPr/>
        </p:nvCxnSpPr>
        <p:spPr>
          <a:xfrm flipH="1">
            <a:off x="3467100" y="3859650"/>
            <a:ext cx="931300" cy="1575375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Group 8"/>
          <p:cNvGrpSpPr/>
          <p:nvPr/>
        </p:nvGrpSpPr>
        <p:grpSpPr>
          <a:xfrm>
            <a:off x="2250051" y="1576535"/>
            <a:ext cx="4265049" cy="4087090"/>
            <a:chOff x="1068951" y="1246910"/>
            <a:chExt cx="4265049" cy="4087090"/>
          </a:xfrm>
        </p:grpSpPr>
        <p:sp>
          <p:nvSpPr>
            <p:cNvPr id="6" name="Oval 5"/>
            <p:cNvSpPr/>
            <p:nvPr/>
          </p:nvSpPr>
          <p:spPr>
            <a:xfrm>
              <a:off x="1068951" y="1251399"/>
              <a:ext cx="609600" cy="6096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/>
                <a:t>S</a:t>
              </a:r>
              <a:endParaRPr lang="en-US" b="1" dirty="0"/>
            </a:p>
          </p:txBody>
        </p:sp>
        <p:sp>
          <p:nvSpPr>
            <p:cNvPr id="11" name="Oval 10"/>
            <p:cNvSpPr/>
            <p:nvPr/>
          </p:nvSpPr>
          <p:spPr>
            <a:xfrm>
              <a:off x="2973951" y="3156399"/>
              <a:ext cx="609600" cy="6096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D</a:t>
              </a:r>
              <a:endParaRPr lang="en-US" b="1" dirty="0"/>
            </a:p>
          </p:txBody>
        </p:sp>
        <p:sp>
          <p:nvSpPr>
            <p:cNvPr id="12" name="Oval 11"/>
            <p:cNvSpPr/>
            <p:nvPr/>
          </p:nvSpPr>
          <p:spPr>
            <a:xfrm>
              <a:off x="1068951" y="3156399"/>
              <a:ext cx="609600" cy="6096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C</a:t>
              </a:r>
              <a:endParaRPr lang="en-US" b="1" dirty="0"/>
            </a:p>
          </p:txBody>
        </p:sp>
        <p:sp>
          <p:nvSpPr>
            <p:cNvPr id="13" name="Oval 12"/>
            <p:cNvSpPr/>
            <p:nvPr/>
          </p:nvSpPr>
          <p:spPr>
            <a:xfrm>
              <a:off x="2973951" y="1251399"/>
              <a:ext cx="609600" cy="6096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A</a:t>
              </a:r>
              <a:endParaRPr lang="en-US" b="1" dirty="0"/>
            </a:p>
          </p:txBody>
        </p:sp>
        <p:sp>
          <p:nvSpPr>
            <p:cNvPr id="17" name="Oval 16"/>
            <p:cNvSpPr/>
            <p:nvPr/>
          </p:nvSpPr>
          <p:spPr>
            <a:xfrm>
              <a:off x="4724400" y="3124200"/>
              <a:ext cx="609600" cy="6096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E</a:t>
              </a:r>
              <a:endParaRPr lang="en-US" b="1" dirty="0"/>
            </a:p>
          </p:txBody>
        </p:sp>
        <p:sp>
          <p:nvSpPr>
            <p:cNvPr id="21" name="Oval 20"/>
            <p:cNvSpPr/>
            <p:nvPr/>
          </p:nvSpPr>
          <p:spPr>
            <a:xfrm>
              <a:off x="4724400" y="1246910"/>
              <a:ext cx="609600" cy="6096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B</a:t>
              </a:r>
              <a:endParaRPr lang="en-US" b="1" dirty="0"/>
            </a:p>
          </p:txBody>
        </p:sp>
        <p:sp>
          <p:nvSpPr>
            <p:cNvPr id="25" name="Oval 24"/>
            <p:cNvSpPr/>
            <p:nvPr/>
          </p:nvSpPr>
          <p:spPr>
            <a:xfrm>
              <a:off x="3886200" y="4724400"/>
              <a:ext cx="609600" cy="6096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G</a:t>
              </a:r>
              <a:endParaRPr lang="en-US" b="1" dirty="0"/>
            </a:p>
          </p:txBody>
        </p:sp>
        <p:sp>
          <p:nvSpPr>
            <p:cNvPr id="26" name="Oval 25"/>
            <p:cNvSpPr/>
            <p:nvPr/>
          </p:nvSpPr>
          <p:spPr>
            <a:xfrm>
              <a:off x="1981200" y="4724400"/>
              <a:ext cx="609600" cy="6096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F</a:t>
              </a:r>
              <a:endParaRPr lang="en-US" b="1" dirty="0"/>
            </a:p>
          </p:txBody>
        </p:sp>
      </p:grpSp>
      <p:sp>
        <p:nvSpPr>
          <p:cNvPr id="40" name="TextBox 39"/>
          <p:cNvSpPr txBox="1"/>
          <p:nvPr/>
        </p:nvSpPr>
        <p:spPr>
          <a:xfrm>
            <a:off x="3974383" y="4368225"/>
            <a:ext cx="483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4</a:t>
            </a: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1524001" y="3505200"/>
            <a:ext cx="8572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6:S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2362200" y="5130225"/>
            <a:ext cx="1162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9:D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5715000" y="5054025"/>
            <a:ext cx="1162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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6534149" y="3276600"/>
            <a:ext cx="1162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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6553200" y="1295400"/>
            <a:ext cx="1162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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4781549" y="1295400"/>
            <a:ext cx="1162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7:D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4781549" y="3453825"/>
            <a:ext cx="1162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5:S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1524000" y="1447800"/>
            <a:ext cx="1162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0:S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0820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Straight Connector 15"/>
          <p:cNvCxnSpPr/>
          <p:nvPr/>
        </p:nvCxnSpPr>
        <p:spPr>
          <a:xfrm>
            <a:off x="2554851" y="1885824"/>
            <a:ext cx="1905000" cy="0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4459851" y="1885824"/>
            <a:ext cx="0" cy="1905000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2554851" y="1885824"/>
            <a:ext cx="1905000" cy="1905000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2554851" y="1885824"/>
            <a:ext cx="0" cy="1905000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2583426" y="3790824"/>
            <a:ext cx="1905000" cy="0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2133600" y="2545936"/>
            <a:ext cx="4953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6</a:t>
            </a:r>
            <a:endParaRPr lang="en-US" dirty="0"/>
          </a:p>
        </p:txBody>
      </p:sp>
      <p:sp>
        <p:nvSpPr>
          <p:cNvPr id="41" name="TextBox 40"/>
          <p:cNvSpPr txBox="1"/>
          <p:nvPr/>
        </p:nvSpPr>
        <p:spPr>
          <a:xfrm>
            <a:off x="3088251" y="2724024"/>
            <a:ext cx="4476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5</a:t>
            </a:r>
            <a:endParaRPr lang="en-US" dirty="0"/>
          </a:p>
        </p:txBody>
      </p:sp>
      <p:sp>
        <p:nvSpPr>
          <p:cNvPr id="42" name="TextBox 41"/>
          <p:cNvSpPr txBox="1"/>
          <p:nvPr/>
        </p:nvSpPr>
        <p:spPr>
          <a:xfrm>
            <a:off x="3321767" y="1377249"/>
            <a:ext cx="4501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8</a:t>
            </a:r>
            <a:endParaRPr lang="en-US" dirty="0"/>
          </a:p>
        </p:txBody>
      </p:sp>
      <p:sp>
        <p:nvSpPr>
          <p:cNvPr id="44" name="TextBox 43"/>
          <p:cNvSpPr txBox="1"/>
          <p:nvPr/>
        </p:nvSpPr>
        <p:spPr>
          <a:xfrm>
            <a:off x="3288583" y="3783450"/>
            <a:ext cx="483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3</a:t>
            </a:r>
            <a:endParaRPr lang="en-US" dirty="0"/>
          </a:p>
        </p:txBody>
      </p:sp>
      <p:sp>
        <p:nvSpPr>
          <p:cNvPr id="47" name="TextBox 46"/>
          <p:cNvSpPr txBox="1"/>
          <p:nvPr/>
        </p:nvSpPr>
        <p:spPr>
          <a:xfrm>
            <a:off x="4457700" y="2571624"/>
            <a:ext cx="5312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2</a:t>
            </a:r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4457700" y="1853625"/>
            <a:ext cx="1752600" cy="1905000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6210300" y="1929825"/>
            <a:ext cx="0" cy="190500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2552700" y="3834825"/>
            <a:ext cx="914400" cy="1524000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flipH="1">
            <a:off x="5431401" y="3783450"/>
            <a:ext cx="778899" cy="1575375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3543300" y="5358825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2628900" y="4393050"/>
            <a:ext cx="483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9</a:t>
            </a:r>
            <a:endParaRPr lang="en-US" dirty="0"/>
          </a:p>
        </p:txBody>
      </p:sp>
      <p:sp>
        <p:nvSpPr>
          <p:cNvPr id="33" name="TextBox 32"/>
          <p:cNvSpPr txBox="1"/>
          <p:nvPr/>
        </p:nvSpPr>
        <p:spPr>
          <a:xfrm>
            <a:off x="4152900" y="5358825"/>
            <a:ext cx="483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0</a:t>
            </a:r>
            <a:endParaRPr lang="en-US" dirty="0"/>
          </a:p>
        </p:txBody>
      </p:sp>
      <p:sp>
        <p:nvSpPr>
          <p:cNvPr id="34" name="TextBox 33"/>
          <p:cNvSpPr txBox="1"/>
          <p:nvPr/>
        </p:nvSpPr>
        <p:spPr>
          <a:xfrm>
            <a:off x="5879383" y="4393050"/>
            <a:ext cx="483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4</a:t>
            </a:r>
            <a:endParaRPr lang="en-US" dirty="0"/>
          </a:p>
        </p:txBody>
      </p:sp>
      <p:sp>
        <p:nvSpPr>
          <p:cNvPr id="36" name="TextBox 35"/>
          <p:cNvSpPr txBox="1"/>
          <p:nvPr/>
        </p:nvSpPr>
        <p:spPr>
          <a:xfrm>
            <a:off x="6260383" y="2463225"/>
            <a:ext cx="483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6</a:t>
            </a:r>
            <a:endParaRPr lang="en-US" dirty="0"/>
          </a:p>
        </p:txBody>
      </p:sp>
      <p:sp>
        <p:nvSpPr>
          <p:cNvPr id="37" name="TextBox 36"/>
          <p:cNvSpPr txBox="1"/>
          <p:nvPr/>
        </p:nvSpPr>
        <p:spPr>
          <a:xfrm>
            <a:off x="5269783" y="2234625"/>
            <a:ext cx="483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1</a:t>
            </a:r>
            <a:endParaRPr lang="en-US" b="1" dirty="0"/>
          </a:p>
        </p:txBody>
      </p:sp>
      <p:cxnSp>
        <p:nvCxnSpPr>
          <p:cNvPr id="38" name="Straight Connector 37"/>
          <p:cNvCxnSpPr/>
          <p:nvPr/>
        </p:nvCxnSpPr>
        <p:spPr>
          <a:xfrm flipH="1">
            <a:off x="3467100" y="3859650"/>
            <a:ext cx="931300" cy="1575375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Group 8"/>
          <p:cNvGrpSpPr/>
          <p:nvPr/>
        </p:nvGrpSpPr>
        <p:grpSpPr>
          <a:xfrm>
            <a:off x="2250051" y="1576535"/>
            <a:ext cx="4265049" cy="4087090"/>
            <a:chOff x="1068951" y="1246910"/>
            <a:chExt cx="4265049" cy="4087090"/>
          </a:xfrm>
        </p:grpSpPr>
        <p:sp>
          <p:nvSpPr>
            <p:cNvPr id="6" name="Oval 5"/>
            <p:cNvSpPr/>
            <p:nvPr/>
          </p:nvSpPr>
          <p:spPr>
            <a:xfrm>
              <a:off x="1068951" y="1251399"/>
              <a:ext cx="609600" cy="6096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/>
                <a:t>S</a:t>
              </a:r>
              <a:endParaRPr lang="en-US" b="1" dirty="0"/>
            </a:p>
          </p:txBody>
        </p:sp>
        <p:sp>
          <p:nvSpPr>
            <p:cNvPr id="11" name="Oval 10"/>
            <p:cNvSpPr/>
            <p:nvPr/>
          </p:nvSpPr>
          <p:spPr>
            <a:xfrm>
              <a:off x="2973951" y="3156399"/>
              <a:ext cx="609600" cy="6096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D</a:t>
              </a:r>
              <a:endParaRPr lang="en-US" b="1" dirty="0"/>
            </a:p>
          </p:txBody>
        </p:sp>
        <p:sp>
          <p:nvSpPr>
            <p:cNvPr id="12" name="Oval 11"/>
            <p:cNvSpPr/>
            <p:nvPr/>
          </p:nvSpPr>
          <p:spPr>
            <a:xfrm>
              <a:off x="1068951" y="3156399"/>
              <a:ext cx="609600" cy="6096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C</a:t>
              </a:r>
              <a:endParaRPr lang="en-US" b="1" dirty="0"/>
            </a:p>
          </p:txBody>
        </p:sp>
        <p:sp>
          <p:nvSpPr>
            <p:cNvPr id="13" name="Oval 12"/>
            <p:cNvSpPr/>
            <p:nvPr/>
          </p:nvSpPr>
          <p:spPr>
            <a:xfrm>
              <a:off x="2973951" y="1251399"/>
              <a:ext cx="609600" cy="6096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A</a:t>
              </a:r>
              <a:endParaRPr lang="en-US" b="1" dirty="0"/>
            </a:p>
          </p:txBody>
        </p:sp>
        <p:sp>
          <p:nvSpPr>
            <p:cNvPr id="17" name="Oval 16"/>
            <p:cNvSpPr/>
            <p:nvPr/>
          </p:nvSpPr>
          <p:spPr>
            <a:xfrm>
              <a:off x="4724400" y="3124200"/>
              <a:ext cx="609600" cy="6096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E</a:t>
              </a:r>
              <a:endParaRPr lang="en-US" b="1" dirty="0"/>
            </a:p>
          </p:txBody>
        </p:sp>
        <p:sp>
          <p:nvSpPr>
            <p:cNvPr id="21" name="Oval 20"/>
            <p:cNvSpPr/>
            <p:nvPr/>
          </p:nvSpPr>
          <p:spPr>
            <a:xfrm>
              <a:off x="4724400" y="1246910"/>
              <a:ext cx="609600" cy="6096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B</a:t>
              </a:r>
              <a:endParaRPr lang="en-US" b="1" dirty="0"/>
            </a:p>
          </p:txBody>
        </p:sp>
        <p:sp>
          <p:nvSpPr>
            <p:cNvPr id="25" name="Oval 24"/>
            <p:cNvSpPr/>
            <p:nvPr/>
          </p:nvSpPr>
          <p:spPr>
            <a:xfrm>
              <a:off x="3886200" y="4724400"/>
              <a:ext cx="609600" cy="6096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G</a:t>
              </a:r>
              <a:endParaRPr lang="en-US" b="1" dirty="0"/>
            </a:p>
          </p:txBody>
        </p:sp>
        <p:sp>
          <p:nvSpPr>
            <p:cNvPr id="26" name="Oval 25"/>
            <p:cNvSpPr/>
            <p:nvPr/>
          </p:nvSpPr>
          <p:spPr>
            <a:xfrm>
              <a:off x="1981200" y="4724400"/>
              <a:ext cx="609600" cy="6096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F</a:t>
              </a:r>
              <a:endParaRPr lang="en-US" b="1" dirty="0"/>
            </a:p>
          </p:txBody>
        </p:sp>
      </p:grpSp>
      <p:sp>
        <p:nvSpPr>
          <p:cNvPr id="40" name="TextBox 39"/>
          <p:cNvSpPr txBox="1"/>
          <p:nvPr/>
        </p:nvSpPr>
        <p:spPr>
          <a:xfrm>
            <a:off x="3974383" y="4368225"/>
            <a:ext cx="483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4</a:t>
            </a: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1524001" y="3505200"/>
            <a:ext cx="8572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6:S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2362200" y="5130225"/>
            <a:ext cx="1162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9:D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5715000" y="5054025"/>
            <a:ext cx="1162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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6534149" y="3276600"/>
            <a:ext cx="1162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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6553200" y="1295400"/>
            <a:ext cx="1162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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4781549" y="1295400"/>
            <a:ext cx="1162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7:D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4781549" y="3453825"/>
            <a:ext cx="1162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5:S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1524000" y="1447800"/>
            <a:ext cx="1162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0:S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2408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Straight Connector 15"/>
          <p:cNvCxnSpPr/>
          <p:nvPr/>
        </p:nvCxnSpPr>
        <p:spPr>
          <a:xfrm>
            <a:off x="2554851" y="1885824"/>
            <a:ext cx="1905000" cy="0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4459851" y="1885824"/>
            <a:ext cx="0" cy="1905000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2554851" y="1885824"/>
            <a:ext cx="1905000" cy="1905000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2554851" y="1885824"/>
            <a:ext cx="0" cy="1905000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2583426" y="3790824"/>
            <a:ext cx="1905000" cy="0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2133600" y="2545936"/>
            <a:ext cx="4953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6</a:t>
            </a:r>
            <a:endParaRPr lang="en-US" dirty="0"/>
          </a:p>
        </p:txBody>
      </p:sp>
      <p:sp>
        <p:nvSpPr>
          <p:cNvPr id="41" name="TextBox 40"/>
          <p:cNvSpPr txBox="1"/>
          <p:nvPr/>
        </p:nvSpPr>
        <p:spPr>
          <a:xfrm>
            <a:off x="3088251" y="2724024"/>
            <a:ext cx="4476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5</a:t>
            </a:r>
            <a:endParaRPr lang="en-US" dirty="0"/>
          </a:p>
        </p:txBody>
      </p:sp>
      <p:sp>
        <p:nvSpPr>
          <p:cNvPr id="42" name="TextBox 41"/>
          <p:cNvSpPr txBox="1"/>
          <p:nvPr/>
        </p:nvSpPr>
        <p:spPr>
          <a:xfrm>
            <a:off x="3321767" y="1377249"/>
            <a:ext cx="4501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8</a:t>
            </a:r>
            <a:endParaRPr lang="en-US" dirty="0"/>
          </a:p>
        </p:txBody>
      </p:sp>
      <p:sp>
        <p:nvSpPr>
          <p:cNvPr id="44" name="TextBox 43"/>
          <p:cNvSpPr txBox="1"/>
          <p:nvPr/>
        </p:nvSpPr>
        <p:spPr>
          <a:xfrm>
            <a:off x="3288583" y="3783450"/>
            <a:ext cx="483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3</a:t>
            </a:r>
            <a:endParaRPr lang="en-US" dirty="0"/>
          </a:p>
        </p:txBody>
      </p:sp>
      <p:sp>
        <p:nvSpPr>
          <p:cNvPr id="47" name="TextBox 46"/>
          <p:cNvSpPr txBox="1"/>
          <p:nvPr/>
        </p:nvSpPr>
        <p:spPr>
          <a:xfrm>
            <a:off x="4457700" y="2571624"/>
            <a:ext cx="5312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2</a:t>
            </a:r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4457700" y="1853625"/>
            <a:ext cx="1752600" cy="1905000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6210300" y="1929825"/>
            <a:ext cx="0" cy="190500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2552700" y="3834825"/>
            <a:ext cx="914400" cy="1524000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flipH="1">
            <a:off x="5431401" y="3783450"/>
            <a:ext cx="778899" cy="1575375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3543300" y="5358825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2628900" y="4393050"/>
            <a:ext cx="483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9</a:t>
            </a:r>
            <a:endParaRPr lang="en-US" dirty="0"/>
          </a:p>
        </p:txBody>
      </p:sp>
      <p:sp>
        <p:nvSpPr>
          <p:cNvPr id="33" name="TextBox 32"/>
          <p:cNvSpPr txBox="1"/>
          <p:nvPr/>
        </p:nvSpPr>
        <p:spPr>
          <a:xfrm>
            <a:off x="4152900" y="5358825"/>
            <a:ext cx="483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0</a:t>
            </a:r>
            <a:endParaRPr lang="en-US" dirty="0"/>
          </a:p>
        </p:txBody>
      </p:sp>
      <p:sp>
        <p:nvSpPr>
          <p:cNvPr id="34" name="TextBox 33"/>
          <p:cNvSpPr txBox="1"/>
          <p:nvPr/>
        </p:nvSpPr>
        <p:spPr>
          <a:xfrm>
            <a:off x="5879383" y="4393050"/>
            <a:ext cx="483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4</a:t>
            </a:r>
            <a:endParaRPr lang="en-US" dirty="0"/>
          </a:p>
        </p:txBody>
      </p:sp>
      <p:sp>
        <p:nvSpPr>
          <p:cNvPr id="36" name="TextBox 35"/>
          <p:cNvSpPr txBox="1"/>
          <p:nvPr/>
        </p:nvSpPr>
        <p:spPr>
          <a:xfrm>
            <a:off x="6260383" y="2463225"/>
            <a:ext cx="483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6</a:t>
            </a:r>
            <a:endParaRPr lang="en-US" dirty="0"/>
          </a:p>
        </p:txBody>
      </p:sp>
      <p:sp>
        <p:nvSpPr>
          <p:cNvPr id="37" name="TextBox 36"/>
          <p:cNvSpPr txBox="1"/>
          <p:nvPr/>
        </p:nvSpPr>
        <p:spPr>
          <a:xfrm>
            <a:off x="5269783" y="2234625"/>
            <a:ext cx="483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1</a:t>
            </a:r>
            <a:endParaRPr lang="en-US" b="1" dirty="0"/>
          </a:p>
        </p:txBody>
      </p:sp>
      <p:cxnSp>
        <p:nvCxnSpPr>
          <p:cNvPr id="38" name="Straight Connector 37"/>
          <p:cNvCxnSpPr/>
          <p:nvPr/>
        </p:nvCxnSpPr>
        <p:spPr>
          <a:xfrm flipH="1">
            <a:off x="3467100" y="3859650"/>
            <a:ext cx="931300" cy="1575375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Group 8"/>
          <p:cNvGrpSpPr/>
          <p:nvPr/>
        </p:nvGrpSpPr>
        <p:grpSpPr>
          <a:xfrm>
            <a:off x="2250051" y="1576535"/>
            <a:ext cx="4265049" cy="4087090"/>
            <a:chOff x="1068951" y="1246910"/>
            <a:chExt cx="4265049" cy="4087090"/>
          </a:xfrm>
        </p:grpSpPr>
        <p:sp>
          <p:nvSpPr>
            <p:cNvPr id="6" name="Oval 5"/>
            <p:cNvSpPr/>
            <p:nvPr/>
          </p:nvSpPr>
          <p:spPr>
            <a:xfrm>
              <a:off x="1068951" y="1251399"/>
              <a:ext cx="609600" cy="6096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/>
                <a:t>S</a:t>
              </a:r>
              <a:endParaRPr lang="en-US" b="1" dirty="0"/>
            </a:p>
          </p:txBody>
        </p:sp>
        <p:sp>
          <p:nvSpPr>
            <p:cNvPr id="11" name="Oval 10"/>
            <p:cNvSpPr/>
            <p:nvPr/>
          </p:nvSpPr>
          <p:spPr>
            <a:xfrm>
              <a:off x="2973951" y="3156399"/>
              <a:ext cx="609600" cy="6096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D</a:t>
              </a:r>
              <a:endParaRPr lang="en-US" b="1" dirty="0"/>
            </a:p>
          </p:txBody>
        </p:sp>
        <p:sp>
          <p:nvSpPr>
            <p:cNvPr id="12" name="Oval 11"/>
            <p:cNvSpPr/>
            <p:nvPr/>
          </p:nvSpPr>
          <p:spPr>
            <a:xfrm>
              <a:off x="1068951" y="3156399"/>
              <a:ext cx="609600" cy="6096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C</a:t>
              </a:r>
              <a:endParaRPr lang="en-US" b="1" dirty="0"/>
            </a:p>
          </p:txBody>
        </p:sp>
        <p:sp>
          <p:nvSpPr>
            <p:cNvPr id="13" name="Oval 12"/>
            <p:cNvSpPr/>
            <p:nvPr/>
          </p:nvSpPr>
          <p:spPr>
            <a:xfrm>
              <a:off x="2973951" y="1251399"/>
              <a:ext cx="609600" cy="6096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A</a:t>
              </a:r>
              <a:endParaRPr lang="en-US" b="1" dirty="0"/>
            </a:p>
          </p:txBody>
        </p:sp>
        <p:sp>
          <p:nvSpPr>
            <p:cNvPr id="17" name="Oval 16"/>
            <p:cNvSpPr/>
            <p:nvPr/>
          </p:nvSpPr>
          <p:spPr>
            <a:xfrm>
              <a:off x="4724400" y="3124200"/>
              <a:ext cx="609600" cy="6096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E</a:t>
              </a:r>
              <a:endParaRPr lang="en-US" b="1" dirty="0"/>
            </a:p>
          </p:txBody>
        </p:sp>
        <p:sp>
          <p:nvSpPr>
            <p:cNvPr id="21" name="Oval 20"/>
            <p:cNvSpPr/>
            <p:nvPr/>
          </p:nvSpPr>
          <p:spPr>
            <a:xfrm>
              <a:off x="4724400" y="1246910"/>
              <a:ext cx="609600" cy="6096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B</a:t>
              </a:r>
              <a:endParaRPr lang="en-US" b="1" dirty="0"/>
            </a:p>
          </p:txBody>
        </p:sp>
        <p:sp>
          <p:nvSpPr>
            <p:cNvPr id="25" name="Oval 24"/>
            <p:cNvSpPr/>
            <p:nvPr/>
          </p:nvSpPr>
          <p:spPr>
            <a:xfrm>
              <a:off x="3886200" y="4724400"/>
              <a:ext cx="609600" cy="6096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G</a:t>
              </a:r>
              <a:endParaRPr lang="en-US" b="1" dirty="0"/>
            </a:p>
          </p:txBody>
        </p:sp>
        <p:sp>
          <p:nvSpPr>
            <p:cNvPr id="26" name="Oval 25"/>
            <p:cNvSpPr/>
            <p:nvPr/>
          </p:nvSpPr>
          <p:spPr>
            <a:xfrm>
              <a:off x="1981200" y="4724400"/>
              <a:ext cx="609600" cy="6096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F</a:t>
              </a:r>
              <a:endParaRPr lang="en-US" b="1" dirty="0"/>
            </a:p>
          </p:txBody>
        </p:sp>
      </p:grpSp>
      <p:sp>
        <p:nvSpPr>
          <p:cNvPr id="40" name="TextBox 39"/>
          <p:cNvSpPr txBox="1"/>
          <p:nvPr/>
        </p:nvSpPr>
        <p:spPr>
          <a:xfrm>
            <a:off x="3974383" y="4368225"/>
            <a:ext cx="483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4</a:t>
            </a: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1524001" y="3505200"/>
            <a:ext cx="8572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6:S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2362200" y="5130225"/>
            <a:ext cx="1162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9:D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5715000" y="5054025"/>
            <a:ext cx="1162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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6534149" y="3276600"/>
            <a:ext cx="1162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8:A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6553200" y="1295400"/>
            <a:ext cx="1162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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4781549" y="1295400"/>
            <a:ext cx="1162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7:D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4781549" y="3453825"/>
            <a:ext cx="1162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5:S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1524000" y="1447800"/>
            <a:ext cx="1162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0:S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5434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Straight Connector 15"/>
          <p:cNvCxnSpPr/>
          <p:nvPr/>
        </p:nvCxnSpPr>
        <p:spPr>
          <a:xfrm>
            <a:off x="2554851" y="1885824"/>
            <a:ext cx="1905000" cy="0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4459851" y="1885824"/>
            <a:ext cx="0" cy="1905000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2554851" y="1885824"/>
            <a:ext cx="1905000" cy="1905000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2554851" y="1885824"/>
            <a:ext cx="0" cy="1905000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2583426" y="3790824"/>
            <a:ext cx="1905000" cy="0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2133600" y="2545936"/>
            <a:ext cx="4953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6</a:t>
            </a:r>
            <a:endParaRPr lang="en-US" dirty="0"/>
          </a:p>
        </p:txBody>
      </p:sp>
      <p:sp>
        <p:nvSpPr>
          <p:cNvPr id="41" name="TextBox 40"/>
          <p:cNvSpPr txBox="1"/>
          <p:nvPr/>
        </p:nvSpPr>
        <p:spPr>
          <a:xfrm>
            <a:off x="3088251" y="2724024"/>
            <a:ext cx="4476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5</a:t>
            </a:r>
            <a:endParaRPr lang="en-US" dirty="0"/>
          </a:p>
        </p:txBody>
      </p:sp>
      <p:sp>
        <p:nvSpPr>
          <p:cNvPr id="42" name="TextBox 41"/>
          <p:cNvSpPr txBox="1"/>
          <p:nvPr/>
        </p:nvSpPr>
        <p:spPr>
          <a:xfrm>
            <a:off x="3321767" y="1377249"/>
            <a:ext cx="4501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8</a:t>
            </a:r>
            <a:endParaRPr lang="en-US" dirty="0"/>
          </a:p>
        </p:txBody>
      </p:sp>
      <p:sp>
        <p:nvSpPr>
          <p:cNvPr id="44" name="TextBox 43"/>
          <p:cNvSpPr txBox="1"/>
          <p:nvPr/>
        </p:nvSpPr>
        <p:spPr>
          <a:xfrm>
            <a:off x="3288583" y="3783450"/>
            <a:ext cx="483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3</a:t>
            </a:r>
            <a:endParaRPr lang="en-US" dirty="0"/>
          </a:p>
        </p:txBody>
      </p:sp>
      <p:sp>
        <p:nvSpPr>
          <p:cNvPr id="47" name="TextBox 46"/>
          <p:cNvSpPr txBox="1"/>
          <p:nvPr/>
        </p:nvSpPr>
        <p:spPr>
          <a:xfrm>
            <a:off x="4457700" y="2571624"/>
            <a:ext cx="5312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2</a:t>
            </a:r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4457700" y="1853625"/>
            <a:ext cx="1752600" cy="1905000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6210300" y="1929825"/>
            <a:ext cx="0" cy="190500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2552700" y="3834825"/>
            <a:ext cx="914400" cy="1524000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flipH="1">
            <a:off x="5431401" y="3783450"/>
            <a:ext cx="778899" cy="1575375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3543300" y="5358825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2628900" y="4393050"/>
            <a:ext cx="483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9</a:t>
            </a:r>
            <a:endParaRPr lang="en-US" dirty="0"/>
          </a:p>
        </p:txBody>
      </p:sp>
      <p:sp>
        <p:nvSpPr>
          <p:cNvPr id="33" name="TextBox 32"/>
          <p:cNvSpPr txBox="1"/>
          <p:nvPr/>
        </p:nvSpPr>
        <p:spPr>
          <a:xfrm>
            <a:off x="4152900" y="5358825"/>
            <a:ext cx="483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0</a:t>
            </a:r>
            <a:endParaRPr lang="en-US" dirty="0"/>
          </a:p>
        </p:txBody>
      </p:sp>
      <p:sp>
        <p:nvSpPr>
          <p:cNvPr id="34" name="TextBox 33"/>
          <p:cNvSpPr txBox="1"/>
          <p:nvPr/>
        </p:nvSpPr>
        <p:spPr>
          <a:xfrm>
            <a:off x="5879383" y="4393050"/>
            <a:ext cx="483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4</a:t>
            </a:r>
            <a:endParaRPr lang="en-US" dirty="0"/>
          </a:p>
        </p:txBody>
      </p:sp>
      <p:sp>
        <p:nvSpPr>
          <p:cNvPr id="36" name="TextBox 35"/>
          <p:cNvSpPr txBox="1"/>
          <p:nvPr/>
        </p:nvSpPr>
        <p:spPr>
          <a:xfrm>
            <a:off x="6260383" y="2463225"/>
            <a:ext cx="483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6</a:t>
            </a:r>
            <a:endParaRPr lang="en-US" dirty="0"/>
          </a:p>
        </p:txBody>
      </p:sp>
      <p:sp>
        <p:nvSpPr>
          <p:cNvPr id="37" name="TextBox 36"/>
          <p:cNvSpPr txBox="1"/>
          <p:nvPr/>
        </p:nvSpPr>
        <p:spPr>
          <a:xfrm>
            <a:off x="5269783" y="2234625"/>
            <a:ext cx="483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</a:t>
            </a:r>
            <a:endParaRPr lang="en-US" dirty="0"/>
          </a:p>
        </p:txBody>
      </p:sp>
      <p:cxnSp>
        <p:nvCxnSpPr>
          <p:cNvPr id="38" name="Straight Connector 37"/>
          <p:cNvCxnSpPr/>
          <p:nvPr/>
        </p:nvCxnSpPr>
        <p:spPr>
          <a:xfrm flipH="1">
            <a:off x="3467100" y="3859650"/>
            <a:ext cx="931300" cy="1575375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Group 8"/>
          <p:cNvGrpSpPr/>
          <p:nvPr/>
        </p:nvGrpSpPr>
        <p:grpSpPr>
          <a:xfrm>
            <a:off x="2250051" y="1576535"/>
            <a:ext cx="4265049" cy="4087090"/>
            <a:chOff x="1068951" y="1246910"/>
            <a:chExt cx="4265049" cy="4087090"/>
          </a:xfrm>
        </p:grpSpPr>
        <p:sp>
          <p:nvSpPr>
            <p:cNvPr id="6" name="Oval 5"/>
            <p:cNvSpPr/>
            <p:nvPr/>
          </p:nvSpPr>
          <p:spPr>
            <a:xfrm>
              <a:off x="1068951" y="1251399"/>
              <a:ext cx="609600" cy="6096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/>
                <a:t>S</a:t>
              </a:r>
              <a:endParaRPr lang="en-US" b="1" dirty="0"/>
            </a:p>
          </p:txBody>
        </p:sp>
        <p:sp>
          <p:nvSpPr>
            <p:cNvPr id="11" name="Oval 10"/>
            <p:cNvSpPr/>
            <p:nvPr/>
          </p:nvSpPr>
          <p:spPr>
            <a:xfrm>
              <a:off x="2973951" y="3156399"/>
              <a:ext cx="609600" cy="6096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D</a:t>
              </a:r>
              <a:endParaRPr lang="en-US" b="1" dirty="0"/>
            </a:p>
          </p:txBody>
        </p:sp>
        <p:sp>
          <p:nvSpPr>
            <p:cNvPr id="12" name="Oval 11"/>
            <p:cNvSpPr/>
            <p:nvPr/>
          </p:nvSpPr>
          <p:spPr>
            <a:xfrm>
              <a:off x="1068951" y="3156399"/>
              <a:ext cx="609600" cy="6096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C</a:t>
              </a:r>
              <a:endParaRPr lang="en-US" b="1" dirty="0"/>
            </a:p>
          </p:txBody>
        </p:sp>
        <p:sp>
          <p:nvSpPr>
            <p:cNvPr id="13" name="Oval 12"/>
            <p:cNvSpPr/>
            <p:nvPr/>
          </p:nvSpPr>
          <p:spPr>
            <a:xfrm>
              <a:off x="2973951" y="1251399"/>
              <a:ext cx="609600" cy="6096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A</a:t>
              </a:r>
              <a:endParaRPr lang="en-US" b="1" dirty="0"/>
            </a:p>
          </p:txBody>
        </p:sp>
        <p:sp>
          <p:nvSpPr>
            <p:cNvPr id="17" name="Oval 16"/>
            <p:cNvSpPr/>
            <p:nvPr/>
          </p:nvSpPr>
          <p:spPr>
            <a:xfrm>
              <a:off x="4724400" y="3124200"/>
              <a:ext cx="609600" cy="6096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E</a:t>
              </a:r>
              <a:endParaRPr lang="en-US" b="1" dirty="0"/>
            </a:p>
          </p:txBody>
        </p:sp>
        <p:sp>
          <p:nvSpPr>
            <p:cNvPr id="21" name="Oval 20"/>
            <p:cNvSpPr/>
            <p:nvPr/>
          </p:nvSpPr>
          <p:spPr>
            <a:xfrm>
              <a:off x="4724400" y="1246910"/>
              <a:ext cx="609600" cy="6096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B</a:t>
              </a:r>
              <a:endParaRPr lang="en-US" b="1" dirty="0"/>
            </a:p>
          </p:txBody>
        </p:sp>
        <p:sp>
          <p:nvSpPr>
            <p:cNvPr id="25" name="Oval 24"/>
            <p:cNvSpPr/>
            <p:nvPr/>
          </p:nvSpPr>
          <p:spPr>
            <a:xfrm>
              <a:off x="3886200" y="4724400"/>
              <a:ext cx="609600" cy="6096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G</a:t>
              </a:r>
              <a:endParaRPr lang="en-US" b="1" dirty="0"/>
            </a:p>
          </p:txBody>
        </p:sp>
        <p:sp>
          <p:nvSpPr>
            <p:cNvPr id="26" name="Oval 25"/>
            <p:cNvSpPr/>
            <p:nvPr/>
          </p:nvSpPr>
          <p:spPr>
            <a:xfrm>
              <a:off x="1981200" y="4724400"/>
              <a:ext cx="609600" cy="6096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F</a:t>
              </a:r>
              <a:endParaRPr lang="en-US" b="1" dirty="0"/>
            </a:p>
          </p:txBody>
        </p:sp>
      </p:grpSp>
      <p:sp>
        <p:nvSpPr>
          <p:cNvPr id="40" name="TextBox 39"/>
          <p:cNvSpPr txBox="1"/>
          <p:nvPr/>
        </p:nvSpPr>
        <p:spPr>
          <a:xfrm>
            <a:off x="3974383" y="4368225"/>
            <a:ext cx="483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4</a:t>
            </a: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1524001" y="3505200"/>
            <a:ext cx="8572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6:S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2362200" y="5130225"/>
            <a:ext cx="1162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9:D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5715000" y="5054025"/>
            <a:ext cx="1162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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6534149" y="3276600"/>
            <a:ext cx="1162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8:A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6553200" y="1295400"/>
            <a:ext cx="1162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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4781549" y="1295400"/>
            <a:ext cx="1162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7:D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4781549" y="3453825"/>
            <a:ext cx="1162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5:S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1524000" y="1447800"/>
            <a:ext cx="1162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0:S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0857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Straight Connector 15"/>
          <p:cNvCxnSpPr/>
          <p:nvPr/>
        </p:nvCxnSpPr>
        <p:spPr>
          <a:xfrm>
            <a:off x="2554851" y="1885824"/>
            <a:ext cx="1905000" cy="0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4459851" y="1885824"/>
            <a:ext cx="0" cy="1905000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2554851" y="1885824"/>
            <a:ext cx="1905000" cy="1905000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2554851" y="1885824"/>
            <a:ext cx="0" cy="1905000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2583426" y="3790824"/>
            <a:ext cx="1905000" cy="0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2133600" y="2545936"/>
            <a:ext cx="4953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6</a:t>
            </a:r>
            <a:endParaRPr lang="en-US" dirty="0"/>
          </a:p>
        </p:txBody>
      </p:sp>
      <p:sp>
        <p:nvSpPr>
          <p:cNvPr id="41" name="TextBox 40"/>
          <p:cNvSpPr txBox="1"/>
          <p:nvPr/>
        </p:nvSpPr>
        <p:spPr>
          <a:xfrm>
            <a:off x="3088251" y="2724024"/>
            <a:ext cx="4476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5</a:t>
            </a:r>
            <a:endParaRPr lang="en-US" dirty="0"/>
          </a:p>
        </p:txBody>
      </p:sp>
      <p:sp>
        <p:nvSpPr>
          <p:cNvPr id="42" name="TextBox 41"/>
          <p:cNvSpPr txBox="1"/>
          <p:nvPr/>
        </p:nvSpPr>
        <p:spPr>
          <a:xfrm>
            <a:off x="3321767" y="1377249"/>
            <a:ext cx="4501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8</a:t>
            </a:r>
            <a:endParaRPr lang="en-US" dirty="0"/>
          </a:p>
        </p:txBody>
      </p:sp>
      <p:sp>
        <p:nvSpPr>
          <p:cNvPr id="44" name="TextBox 43"/>
          <p:cNvSpPr txBox="1"/>
          <p:nvPr/>
        </p:nvSpPr>
        <p:spPr>
          <a:xfrm>
            <a:off x="3288583" y="3783450"/>
            <a:ext cx="483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3</a:t>
            </a:r>
            <a:endParaRPr lang="en-US" dirty="0"/>
          </a:p>
        </p:txBody>
      </p:sp>
      <p:sp>
        <p:nvSpPr>
          <p:cNvPr id="47" name="TextBox 46"/>
          <p:cNvSpPr txBox="1"/>
          <p:nvPr/>
        </p:nvSpPr>
        <p:spPr>
          <a:xfrm>
            <a:off x="4457700" y="2571624"/>
            <a:ext cx="5312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2</a:t>
            </a:r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4457700" y="1853625"/>
            <a:ext cx="1752600" cy="1905000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6210300" y="1929825"/>
            <a:ext cx="0" cy="190500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2552700" y="3834825"/>
            <a:ext cx="914400" cy="1524000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flipH="1">
            <a:off x="5431401" y="3783450"/>
            <a:ext cx="778899" cy="1575375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3543300" y="5358825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2628900" y="4393050"/>
            <a:ext cx="483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9</a:t>
            </a:r>
            <a:endParaRPr lang="en-US" dirty="0"/>
          </a:p>
        </p:txBody>
      </p:sp>
      <p:sp>
        <p:nvSpPr>
          <p:cNvPr id="33" name="TextBox 32"/>
          <p:cNvSpPr txBox="1"/>
          <p:nvPr/>
        </p:nvSpPr>
        <p:spPr>
          <a:xfrm>
            <a:off x="4152900" y="5358825"/>
            <a:ext cx="483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0</a:t>
            </a:r>
            <a:endParaRPr lang="en-US" dirty="0"/>
          </a:p>
        </p:txBody>
      </p:sp>
      <p:sp>
        <p:nvSpPr>
          <p:cNvPr id="34" name="TextBox 33"/>
          <p:cNvSpPr txBox="1"/>
          <p:nvPr/>
        </p:nvSpPr>
        <p:spPr>
          <a:xfrm>
            <a:off x="5879383" y="4393050"/>
            <a:ext cx="483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4</a:t>
            </a:r>
            <a:endParaRPr lang="en-US" dirty="0"/>
          </a:p>
        </p:txBody>
      </p:sp>
      <p:sp>
        <p:nvSpPr>
          <p:cNvPr id="36" name="TextBox 35"/>
          <p:cNvSpPr txBox="1"/>
          <p:nvPr/>
        </p:nvSpPr>
        <p:spPr>
          <a:xfrm>
            <a:off x="6260383" y="2463225"/>
            <a:ext cx="483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6</a:t>
            </a:r>
            <a:endParaRPr lang="en-US" dirty="0"/>
          </a:p>
        </p:txBody>
      </p:sp>
      <p:sp>
        <p:nvSpPr>
          <p:cNvPr id="37" name="TextBox 36"/>
          <p:cNvSpPr txBox="1"/>
          <p:nvPr/>
        </p:nvSpPr>
        <p:spPr>
          <a:xfrm>
            <a:off x="5269783" y="2234625"/>
            <a:ext cx="483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</a:t>
            </a:r>
            <a:endParaRPr lang="en-US" dirty="0"/>
          </a:p>
        </p:txBody>
      </p:sp>
      <p:cxnSp>
        <p:nvCxnSpPr>
          <p:cNvPr id="38" name="Straight Connector 37"/>
          <p:cNvCxnSpPr/>
          <p:nvPr/>
        </p:nvCxnSpPr>
        <p:spPr>
          <a:xfrm flipH="1">
            <a:off x="3467100" y="3859650"/>
            <a:ext cx="931300" cy="1575375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Group 8"/>
          <p:cNvGrpSpPr/>
          <p:nvPr/>
        </p:nvGrpSpPr>
        <p:grpSpPr>
          <a:xfrm>
            <a:off x="2250051" y="1576535"/>
            <a:ext cx="4265049" cy="4087090"/>
            <a:chOff x="1068951" y="1246910"/>
            <a:chExt cx="4265049" cy="4087090"/>
          </a:xfrm>
        </p:grpSpPr>
        <p:sp>
          <p:nvSpPr>
            <p:cNvPr id="6" name="Oval 5"/>
            <p:cNvSpPr/>
            <p:nvPr/>
          </p:nvSpPr>
          <p:spPr>
            <a:xfrm>
              <a:off x="1068951" y="1251399"/>
              <a:ext cx="609600" cy="6096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/>
                <a:t>S</a:t>
              </a:r>
              <a:endParaRPr lang="en-US" b="1" dirty="0"/>
            </a:p>
          </p:txBody>
        </p:sp>
        <p:sp>
          <p:nvSpPr>
            <p:cNvPr id="11" name="Oval 10"/>
            <p:cNvSpPr/>
            <p:nvPr/>
          </p:nvSpPr>
          <p:spPr>
            <a:xfrm>
              <a:off x="2973951" y="3156399"/>
              <a:ext cx="609600" cy="6096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D</a:t>
              </a:r>
              <a:endParaRPr lang="en-US" b="1" dirty="0"/>
            </a:p>
          </p:txBody>
        </p:sp>
        <p:sp>
          <p:nvSpPr>
            <p:cNvPr id="12" name="Oval 11"/>
            <p:cNvSpPr/>
            <p:nvPr/>
          </p:nvSpPr>
          <p:spPr>
            <a:xfrm>
              <a:off x="1068951" y="3156399"/>
              <a:ext cx="609600" cy="6096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C</a:t>
              </a:r>
              <a:endParaRPr lang="en-US" b="1" dirty="0"/>
            </a:p>
          </p:txBody>
        </p:sp>
        <p:sp>
          <p:nvSpPr>
            <p:cNvPr id="13" name="Oval 12"/>
            <p:cNvSpPr/>
            <p:nvPr/>
          </p:nvSpPr>
          <p:spPr>
            <a:xfrm>
              <a:off x="2973951" y="1251399"/>
              <a:ext cx="609600" cy="6096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A</a:t>
              </a:r>
              <a:endParaRPr lang="en-US" b="1" dirty="0"/>
            </a:p>
          </p:txBody>
        </p:sp>
        <p:sp>
          <p:nvSpPr>
            <p:cNvPr id="17" name="Oval 16"/>
            <p:cNvSpPr/>
            <p:nvPr/>
          </p:nvSpPr>
          <p:spPr>
            <a:xfrm>
              <a:off x="4724400" y="3124200"/>
              <a:ext cx="609600" cy="6096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E</a:t>
              </a:r>
              <a:endParaRPr lang="en-US" b="1" dirty="0"/>
            </a:p>
          </p:txBody>
        </p:sp>
        <p:sp>
          <p:nvSpPr>
            <p:cNvPr id="21" name="Oval 20"/>
            <p:cNvSpPr/>
            <p:nvPr/>
          </p:nvSpPr>
          <p:spPr>
            <a:xfrm>
              <a:off x="4724400" y="1246910"/>
              <a:ext cx="609600" cy="6096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B</a:t>
              </a:r>
              <a:endParaRPr lang="en-US" b="1" dirty="0"/>
            </a:p>
          </p:txBody>
        </p:sp>
        <p:sp>
          <p:nvSpPr>
            <p:cNvPr id="25" name="Oval 24"/>
            <p:cNvSpPr/>
            <p:nvPr/>
          </p:nvSpPr>
          <p:spPr>
            <a:xfrm>
              <a:off x="3886200" y="4724400"/>
              <a:ext cx="609600" cy="6096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G</a:t>
              </a:r>
              <a:endParaRPr lang="en-US" b="1" dirty="0"/>
            </a:p>
          </p:txBody>
        </p:sp>
        <p:sp>
          <p:nvSpPr>
            <p:cNvPr id="26" name="Oval 25"/>
            <p:cNvSpPr/>
            <p:nvPr/>
          </p:nvSpPr>
          <p:spPr>
            <a:xfrm>
              <a:off x="1981200" y="4724400"/>
              <a:ext cx="609600" cy="6096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F</a:t>
              </a:r>
              <a:endParaRPr lang="en-US" b="1" dirty="0"/>
            </a:p>
          </p:txBody>
        </p:sp>
      </p:grpSp>
      <p:sp>
        <p:nvSpPr>
          <p:cNvPr id="40" name="TextBox 39"/>
          <p:cNvSpPr txBox="1"/>
          <p:nvPr/>
        </p:nvSpPr>
        <p:spPr>
          <a:xfrm>
            <a:off x="3974383" y="4368225"/>
            <a:ext cx="483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4</a:t>
            </a: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1524001" y="3505200"/>
            <a:ext cx="8572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6:S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2362200" y="5130225"/>
            <a:ext cx="1162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9:D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5715000" y="5054025"/>
            <a:ext cx="1162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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6534149" y="3276600"/>
            <a:ext cx="1162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8:A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6553200" y="1295400"/>
            <a:ext cx="1162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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4781549" y="1295400"/>
            <a:ext cx="1162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7:D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4781549" y="3453825"/>
            <a:ext cx="1162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5:S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1524000" y="1447800"/>
            <a:ext cx="1162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0:S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7560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Straight Connector 15"/>
          <p:cNvCxnSpPr/>
          <p:nvPr/>
        </p:nvCxnSpPr>
        <p:spPr>
          <a:xfrm>
            <a:off x="2554851" y="1885824"/>
            <a:ext cx="1905000" cy="0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4459851" y="1885824"/>
            <a:ext cx="0" cy="1905000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2554851" y="1885824"/>
            <a:ext cx="1905000" cy="1905000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2554851" y="1885824"/>
            <a:ext cx="0" cy="1905000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2583426" y="3790824"/>
            <a:ext cx="1905000" cy="0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2133600" y="2545936"/>
            <a:ext cx="4953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6</a:t>
            </a:r>
            <a:endParaRPr lang="en-US" dirty="0"/>
          </a:p>
        </p:txBody>
      </p:sp>
      <p:sp>
        <p:nvSpPr>
          <p:cNvPr id="41" name="TextBox 40"/>
          <p:cNvSpPr txBox="1"/>
          <p:nvPr/>
        </p:nvSpPr>
        <p:spPr>
          <a:xfrm>
            <a:off x="3088251" y="2724024"/>
            <a:ext cx="4476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5</a:t>
            </a:r>
            <a:endParaRPr lang="en-US" dirty="0"/>
          </a:p>
        </p:txBody>
      </p:sp>
      <p:sp>
        <p:nvSpPr>
          <p:cNvPr id="42" name="TextBox 41"/>
          <p:cNvSpPr txBox="1"/>
          <p:nvPr/>
        </p:nvSpPr>
        <p:spPr>
          <a:xfrm>
            <a:off x="3321767" y="1377249"/>
            <a:ext cx="4501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8</a:t>
            </a:r>
            <a:endParaRPr lang="en-US" dirty="0"/>
          </a:p>
        </p:txBody>
      </p:sp>
      <p:sp>
        <p:nvSpPr>
          <p:cNvPr id="44" name="TextBox 43"/>
          <p:cNvSpPr txBox="1"/>
          <p:nvPr/>
        </p:nvSpPr>
        <p:spPr>
          <a:xfrm>
            <a:off x="3288583" y="3783450"/>
            <a:ext cx="483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3</a:t>
            </a:r>
            <a:endParaRPr lang="en-US" dirty="0"/>
          </a:p>
        </p:txBody>
      </p:sp>
      <p:sp>
        <p:nvSpPr>
          <p:cNvPr id="47" name="TextBox 46"/>
          <p:cNvSpPr txBox="1"/>
          <p:nvPr/>
        </p:nvSpPr>
        <p:spPr>
          <a:xfrm>
            <a:off x="4457700" y="2571624"/>
            <a:ext cx="5312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2</a:t>
            </a:r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4457700" y="1853625"/>
            <a:ext cx="1752600" cy="1905000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6210300" y="1929825"/>
            <a:ext cx="0" cy="1905000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2552700" y="3834825"/>
            <a:ext cx="914400" cy="1524000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flipH="1">
            <a:off x="5431401" y="3783450"/>
            <a:ext cx="778899" cy="1575375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3543300" y="5358825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2628900" y="4393050"/>
            <a:ext cx="483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9</a:t>
            </a:r>
            <a:endParaRPr lang="en-US" dirty="0"/>
          </a:p>
        </p:txBody>
      </p:sp>
      <p:sp>
        <p:nvSpPr>
          <p:cNvPr id="33" name="TextBox 32"/>
          <p:cNvSpPr txBox="1"/>
          <p:nvPr/>
        </p:nvSpPr>
        <p:spPr>
          <a:xfrm>
            <a:off x="4152900" y="5358825"/>
            <a:ext cx="483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0</a:t>
            </a:r>
            <a:endParaRPr lang="en-US" dirty="0"/>
          </a:p>
        </p:txBody>
      </p:sp>
      <p:sp>
        <p:nvSpPr>
          <p:cNvPr id="34" name="TextBox 33"/>
          <p:cNvSpPr txBox="1"/>
          <p:nvPr/>
        </p:nvSpPr>
        <p:spPr>
          <a:xfrm>
            <a:off x="5879383" y="4393050"/>
            <a:ext cx="483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4</a:t>
            </a:r>
            <a:endParaRPr lang="en-US" b="1" dirty="0"/>
          </a:p>
        </p:txBody>
      </p:sp>
      <p:sp>
        <p:nvSpPr>
          <p:cNvPr id="36" name="TextBox 35"/>
          <p:cNvSpPr txBox="1"/>
          <p:nvPr/>
        </p:nvSpPr>
        <p:spPr>
          <a:xfrm>
            <a:off x="6260383" y="2463225"/>
            <a:ext cx="483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6</a:t>
            </a:r>
            <a:endParaRPr lang="en-US" b="1" dirty="0"/>
          </a:p>
        </p:txBody>
      </p:sp>
      <p:sp>
        <p:nvSpPr>
          <p:cNvPr id="37" name="TextBox 36"/>
          <p:cNvSpPr txBox="1"/>
          <p:nvPr/>
        </p:nvSpPr>
        <p:spPr>
          <a:xfrm>
            <a:off x="5269783" y="2234625"/>
            <a:ext cx="483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</a:t>
            </a:r>
            <a:endParaRPr lang="en-US" dirty="0"/>
          </a:p>
        </p:txBody>
      </p:sp>
      <p:cxnSp>
        <p:nvCxnSpPr>
          <p:cNvPr id="38" name="Straight Connector 37"/>
          <p:cNvCxnSpPr/>
          <p:nvPr/>
        </p:nvCxnSpPr>
        <p:spPr>
          <a:xfrm flipH="1">
            <a:off x="3467100" y="3859650"/>
            <a:ext cx="931300" cy="1575375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Group 8"/>
          <p:cNvGrpSpPr/>
          <p:nvPr/>
        </p:nvGrpSpPr>
        <p:grpSpPr>
          <a:xfrm>
            <a:off x="2250051" y="1576535"/>
            <a:ext cx="4265049" cy="4087090"/>
            <a:chOff x="1068951" y="1246910"/>
            <a:chExt cx="4265049" cy="4087090"/>
          </a:xfrm>
        </p:grpSpPr>
        <p:sp>
          <p:nvSpPr>
            <p:cNvPr id="6" name="Oval 5"/>
            <p:cNvSpPr/>
            <p:nvPr/>
          </p:nvSpPr>
          <p:spPr>
            <a:xfrm>
              <a:off x="1068951" y="1251399"/>
              <a:ext cx="609600" cy="6096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/>
                <a:t>S</a:t>
              </a:r>
              <a:endParaRPr lang="en-US" b="1" dirty="0"/>
            </a:p>
          </p:txBody>
        </p:sp>
        <p:sp>
          <p:nvSpPr>
            <p:cNvPr id="11" name="Oval 10"/>
            <p:cNvSpPr/>
            <p:nvPr/>
          </p:nvSpPr>
          <p:spPr>
            <a:xfrm>
              <a:off x="2973951" y="3156399"/>
              <a:ext cx="609600" cy="6096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D</a:t>
              </a:r>
              <a:endParaRPr lang="en-US" b="1" dirty="0"/>
            </a:p>
          </p:txBody>
        </p:sp>
        <p:sp>
          <p:nvSpPr>
            <p:cNvPr id="12" name="Oval 11"/>
            <p:cNvSpPr/>
            <p:nvPr/>
          </p:nvSpPr>
          <p:spPr>
            <a:xfrm>
              <a:off x="1068951" y="3156399"/>
              <a:ext cx="609600" cy="6096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C</a:t>
              </a:r>
              <a:endParaRPr lang="en-US" b="1" dirty="0"/>
            </a:p>
          </p:txBody>
        </p:sp>
        <p:sp>
          <p:nvSpPr>
            <p:cNvPr id="13" name="Oval 12"/>
            <p:cNvSpPr/>
            <p:nvPr/>
          </p:nvSpPr>
          <p:spPr>
            <a:xfrm>
              <a:off x="2973951" y="1251399"/>
              <a:ext cx="609600" cy="6096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A</a:t>
              </a:r>
              <a:endParaRPr lang="en-US" b="1" dirty="0"/>
            </a:p>
          </p:txBody>
        </p:sp>
        <p:sp>
          <p:nvSpPr>
            <p:cNvPr id="17" name="Oval 16"/>
            <p:cNvSpPr/>
            <p:nvPr/>
          </p:nvSpPr>
          <p:spPr>
            <a:xfrm>
              <a:off x="4724400" y="3124200"/>
              <a:ext cx="609600" cy="6096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E</a:t>
              </a:r>
              <a:endParaRPr lang="en-US" b="1" dirty="0"/>
            </a:p>
          </p:txBody>
        </p:sp>
        <p:sp>
          <p:nvSpPr>
            <p:cNvPr id="21" name="Oval 20"/>
            <p:cNvSpPr/>
            <p:nvPr/>
          </p:nvSpPr>
          <p:spPr>
            <a:xfrm>
              <a:off x="4724400" y="1246910"/>
              <a:ext cx="609600" cy="6096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B</a:t>
              </a:r>
              <a:endParaRPr lang="en-US" b="1" dirty="0"/>
            </a:p>
          </p:txBody>
        </p:sp>
        <p:sp>
          <p:nvSpPr>
            <p:cNvPr id="25" name="Oval 24"/>
            <p:cNvSpPr/>
            <p:nvPr/>
          </p:nvSpPr>
          <p:spPr>
            <a:xfrm>
              <a:off x="3886200" y="4724400"/>
              <a:ext cx="609600" cy="6096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G</a:t>
              </a:r>
              <a:endParaRPr lang="en-US" b="1" dirty="0"/>
            </a:p>
          </p:txBody>
        </p:sp>
        <p:sp>
          <p:nvSpPr>
            <p:cNvPr id="26" name="Oval 25"/>
            <p:cNvSpPr/>
            <p:nvPr/>
          </p:nvSpPr>
          <p:spPr>
            <a:xfrm>
              <a:off x="1981200" y="4724400"/>
              <a:ext cx="609600" cy="6096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F</a:t>
              </a:r>
              <a:endParaRPr lang="en-US" b="1" dirty="0"/>
            </a:p>
          </p:txBody>
        </p:sp>
      </p:grpSp>
      <p:sp>
        <p:nvSpPr>
          <p:cNvPr id="40" name="TextBox 39"/>
          <p:cNvSpPr txBox="1"/>
          <p:nvPr/>
        </p:nvSpPr>
        <p:spPr>
          <a:xfrm>
            <a:off x="3974383" y="4368225"/>
            <a:ext cx="483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4</a:t>
            </a: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1524001" y="3505200"/>
            <a:ext cx="8572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6:S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2362200" y="5130225"/>
            <a:ext cx="1162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9:D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5715000" y="5054025"/>
            <a:ext cx="1162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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6534149" y="3276600"/>
            <a:ext cx="1162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8:A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6553200" y="1295400"/>
            <a:ext cx="1162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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4781549" y="1295400"/>
            <a:ext cx="1162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7:D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4781549" y="3453825"/>
            <a:ext cx="1162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5:S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1524000" y="1447800"/>
            <a:ext cx="1162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0:S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6315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Straight Connector 15"/>
          <p:cNvCxnSpPr/>
          <p:nvPr/>
        </p:nvCxnSpPr>
        <p:spPr>
          <a:xfrm>
            <a:off x="2554851" y="1885824"/>
            <a:ext cx="1905000" cy="0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4459851" y="1885824"/>
            <a:ext cx="0" cy="1905000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2554851" y="1885824"/>
            <a:ext cx="1905000" cy="1905000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2554851" y="1885824"/>
            <a:ext cx="0" cy="1905000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2583426" y="3790824"/>
            <a:ext cx="1905000" cy="0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2133600" y="2545936"/>
            <a:ext cx="4953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6</a:t>
            </a:r>
            <a:endParaRPr lang="en-US" dirty="0"/>
          </a:p>
        </p:txBody>
      </p:sp>
      <p:sp>
        <p:nvSpPr>
          <p:cNvPr id="41" name="TextBox 40"/>
          <p:cNvSpPr txBox="1"/>
          <p:nvPr/>
        </p:nvSpPr>
        <p:spPr>
          <a:xfrm>
            <a:off x="3088251" y="2724024"/>
            <a:ext cx="4476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5</a:t>
            </a:r>
            <a:endParaRPr lang="en-US" dirty="0"/>
          </a:p>
        </p:txBody>
      </p:sp>
      <p:sp>
        <p:nvSpPr>
          <p:cNvPr id="42" name="TextBox 41"/>
          <p:cNvSpPr txBox="1"/>
          <p:nvPr/>
        </p:nvSpPr>
        <p:spPr>
          <a:xfrm>
            <a:off x="3321767" y="1377249"/>
            <a:ext cx="4501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8</a:t>
            </a:r>
            <a:endParaRPr lang="en-US" dirty="0"/>
          </a:p>
        </p:txBody>
      </p:sp>
      <p:sp>
        <p:nvSpPr>
          <p:cNvPr id="44" name="TextBox 43"/>
          <p:cNvSpPr txBox="1"/>
          <p:nvPr/>
        </p:nvSpPr>
        <p:spPr>
          <a:xfrm>
            <a:off x="3288583" y="3783450"/>
            <a:ext cx="483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3</a:t>
            </a:r>
            <a:endParaRPr lang="en-US" dirty="0"/>
          </a:p>
        </p:txBody>
      </p:sp>
      <p:sp>
        <p:nvSpPr>
          <p:cNvPr id="47" name="TextBox 46"/>
          <p:cNvSpPr txBox="1"/>
          <p:nvPr/>
        </p:nvSpPr>
        <p:spPr>
          <a:xfrm>
            <a:off x="4457700" y="2571624"/>
            <a:ext cx="5312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2</a:t>
            </a:r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4457700" y="1853625"/>
            <a:ext cx="1752600" cy="1905000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6210300" y="1929825"/>
            <a:ext cx="0" cy="1905000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2552700" y="3834825"/>
            <a:ext cx="914400" cy="1524000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flipH="1">
            <a:off x="5431401" y="3783450"/>
            <a:ext cx="778899" cy="1575375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3543300" y="5358825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2628900" y="4393050"/>
            <a:ext cx="483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9</a:t>
            </a:r>
            <a:endParaRPr lang="en-US" dirty="0"/>
          </a:p>
        </p:txBody>
      </p:sp>
      <p:sp>
        <p:nvSpPr>
          <p:cNvPr id="33" name="TextBox 32"/>
          <p:cNvSpPr txBox="1"/>
          <p:nvPr/>
        </p:nvSpPr>
        <p:spPr>
          <a:xfrm>
            <a:off x="4152900" y="5358825"/>
            <a:ext cx="483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0</a:t>
            </a:r>
            <a:endParaRPr lang="en-US" dirty="0"/>
          </a:p>
        </p:txBody>
      </p:sp>
      <p:sp>
        <p:nvSpPr>
          <p:cNvPr id="34" name="TextBox 33"/>
          <p:cNvSpPr txBox="1"/>
          <p:nvPr/>
        </p:nvSpPr>
        <p:spPr>
          <a:xfrm>
            <a:off x="5879383" y="4393050"/>
            <a:ext cx="483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4</a:t>
            </a:r>
            <a:endParaRPr lang="en-US" dirty="0"/>
          </a:p>
        </p:txBody>
      </p:sp>
      <p:sp>
        <p:nvSpPr>
          <p:cNvPr id="36" name="TextBox 35"/>
          <p:cNvSpPr txBox="1"/>
          <p:nvPr/>
        </p:nvSpPr>
        <p:spPr>
          <a:xfrm>
            <a:off x="6260383" y="2463225"/>
            <a:ext cx="483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6</a:t>
            </a:r>
            <a:endParaRPr lang="en-US" b="1" dirty="0"/>
          </a:p>
        </p:txBody>
      </p:sp>
      <p:sp>
        <p:nvSpPr>
          <p:cNvPr id="37" name="TextBox 36"/>
          <p:cNvSpPr txBox="1"/>
          <p:nvPr/>
        </p:nvSpPr>
        <p:spPr>
          <a:xfrm>
            <a:off x="5269783" y="2234625"/>
            <a:ext cx="483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</a:t>
            </a:r>
            <a:endParaRPr lang="en-US" dirty="0"/>
          </a:p>
        </p:txBody>
      </p:sp>
      <p:cxnSp>
        <p:nvCxnSpPr>
          <p:cNvPr id="38" name="Straight Connector 37"/>
          <p:cNvCxnSpPr/>
          <p:nvPr/>
        </p:nvCxnSpPr>
        <p:spPr>
          <a:xfrm flipH="1">
            <a:off x="3467100" y="3859650"/>
            <a:ext cx="931300" cy="1575375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Group 8"/>
          <p:cNvGrpSpPr/>
          <p:nvPr/>
        </p:nvGrpSpPr>
        <p:grpSpPr>
          <a:xfrm>
            <a:off x="2250051" y="1576535"/>
            <a:ext cx="4265049" cy="4087090"/>
            <a:chOff x="1068951" y="1246910"/>
            <a:chExt cx="4265049" cy="4087090"/>
          </a:xfrm>
        </p:grpSpPr>
        <p:sp>
          <p:nvSpPr>
            <p:cNvPr id="6" name="Oval 5"/>
            <p:cNvSpPr/>
            <p:nvPr/>
          </p:nvSpPr>
          <p:spPr>
            <a:xfrm>
              <a:off x="1068951" y="1251399"/>
              <a:ext cx="609600" cy="6096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/>
                <a:t>S</a:t>
              </a:r>
              <a:endParaRPr lang="en-US" b="1" dirty="0"/>
            </a:p>
          </p:txBody>
        </p:sp>
        <p:sp>
          <p:nvSpPr>
            <p:cNvPr id="11" name="Oval 10"/>
            <p:cNvSpPr/>
            <p:nvPr/>
          </p:nvSpPr>
          <p:spPr>
            <a:xfrm>
              <a:off x="2973951" y="3156399"/>
              <a:ext cx="609600" cy="6096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D</a:t>
              </a:r>
              <a:endParaRPr lang="en-US" b="1" dirty="0"/>
            </a:p>
          </p:txBody>
        </p:sp>
        <p:sp>
          <p:nvSpPr>
            <p:cNvPr id="12" name="Oval 11"/>
            <p:cNvSpPr/>
            <p:nvPr/>
          </p:nvSpPr>
          <p:spPr>
            <a:xfrm>
              <a:off x="1068951" y="3156399"/>
              <a:ext cx="609600" cy="6096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C</a:t>
              </a:r>
              <a:endParaRPr lang="en-US" b="1" dirty="0"/>
            </a:p>
          </p:txBody>
        </p:sp>
        <p:sp>
          <p:nvSpPr>
            <p:cNvPr id="13" name="Oval 12"/>
            <p:cNvSpPr/>
            <p:nvPr/>
          </p:nvSpPr>
          <p:spPr>
            <a:xfrm>
              <a:off x="2973951" y="1251399"/>
              <a:ext cx="609600" cy="6096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A</a:t>
              </a:r>
              <a:endParaRPr lang="en-US" b="1" dirty="0"/>
            </a:p>
          </p:txBody>
        </p:sp>
        <p:sp>
          <p:nvSpPr>
            <p:cNvPr id="17" name="Oval 16"/>
            <p:cNvSpPr/>
            <p:nvPr/>
          </p:nvSpPr>
          <p:spPr>
            <a:xfrm>
              <a:off x="4724400" y="3124200"/>
              <a:ext cx="609600" cy="6096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E</a:t>
              </a:r>
              <a:endParaRPr lang="en-US" b="1" dirty="0"/>
            </a:p>
          </p:txBody>
        </p:sp>
        <p:sp>
          <p:nvSpPr>
            <p:cNvPr id="21" name="Oval 20"/>
            <p:cNvSpPr/>
            <p:nvPr/>
          </p:nvSpPr>
          <p:spPr>
            <a:xfrm>
              <a:off x="4724400" y="1246910"/>
              <a:ext cx="609600" cy="6096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B</a:t>
              </a:r>
              <a:endParaRPr lang="en-US" b="1" dirty="0"/>
            </a:p>
          </p:txBody>
        </p:sp>
        <p:sp>
          <p:nvSpPr>
            <p:cNvPr id="25" name="Oval 24"/>
            <p:cNvSpPr/>
            <p:nvPr/>
          </p:nvSpPr>
          <p:spPr>
            <a:xfrm>
              <a:off x="3886200" y="4724400"/>
              <a:ext cx="609600" cy="6096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G</a:t>
              </a:r>
              <a:endParaRPr lang="en-US" b="1" dirty="0"/>
            </a:p>
          </p:txBody>
        </p:sp>
        <p:sp>
          <p:nvSpPr>
            <p:cNvPr id="26" name="Oval 25"/>
            <p:cNvSpPr/>
            <p:nvPr/>
          </p:nvSpPr>
          <p:spPr>
            <a:xfrm>
              <a:off x="1981200" y="4724400"/>
              <a:ext cx="609600" cy="6096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F</a:t>
              </a:r>
              <a:endParaRPr lang="en-US" b="1" dirty="0"/>
            </a:p>
          </p:txBody>
        </p:sp>
      </p:grpSp>
      <p:sp>
        <p:nvSpPr>
          <p:cNvPr id="40" name="TextBox 39"/>
          <p:cNvSpPr txBox="1"/>
          <p:nvPr/>
        </p:nvSpPr>
        <p:spPr>
          <a:xfrm>
            <a:off x="3974383" y="4368225"/>
            <a:ext cx="483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4</a:t>
            </a: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1524001" y="3505200"/>
            <a:ext cx="8572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6:S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2362200" y="5130225"/>
            <a:ext cx="1162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9:D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5715000" y="5054025"/>
            <a:ext cx="1162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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6534149" y="3276600"/>
            <a:ext cx="1162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8:A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6553200" y="1295400"/>
            <a:ext cx="1162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14:E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4781549" y="1295400"/>
            <a:ext cx="1162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7:D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4781549" y="3453825"/>
            <a:ext cx="1162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5:S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1524000" y="1447800"/>
            <a:ext cx="1162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0:S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9489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Straight Connector 15"/>
          <p:cNvCxnSpPr/>
          <p:nvPr/>
        </p:nvCxnSpPr>
        <p:spPr>
          <a:xfrm>
            <a:off x="2554851" y="1885824"/>
            <a:ext cx="1905000" cy="0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4459851" y="1885824"/>
            <a:ext cx="0" cy="1905000"/>
          </a:xfrm>
          <a:prstGeom prst="line">
            <a:avLst/>
          </a:prstGeom>
          <a:ln w="1016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2554851" y="1885824"/>
            <a:ext cx="1905000" cy="1905000"/>
          </a:xfrm>
          <a:prstGeom prst="line">
            <a:avLst/>
          </a:prstGeom>
          <a:ln w="1016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2554851" y="1885824"/>
            <a:ext cx="0" cy="1905000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2583426" y="3790824"/>
            <a:ext cx="1905000" cy="0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2133600" y="2545936"/>
            <a:ext cx="4953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6</a:t>
            </a:r>
            <a:endParaRPr lang="en-US" dirty="0"/>
          </a:p>
        </p:txBody>
      </p:sp>
      <p:sp>
        <p:nvSpPr>
          <p:cNvPr id="41" name="TextBox 40"/>
          <p:cNvSpPr txBox="1"/>
          <p:nvPr/>
        </p:nvSpPr>
        <p:spPr>
          <a:xfrm>
            <a:off x="3088251" y="2724024"/>
            <a:ext cx="4476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/>
              <a:t>5</a:t>
            </a:r>
            <a:endParaRPr lang="en-US" sz="2000" b="1" dirty="0"/>
          </a:p>
        </p:txBody>
      </p:sp>
      <p:sp>
        <p:nvSpPr>
          <p:cNvPr id="42" name="TextBox 41"/>
          <p:cNvSpPr txBox="1"/>
          <p:nvPr/>
        </p:nvSpPr>
        <p:spPr>
          <a:xfrm>
            <a:off x="3321767" y="1377249"/>
            <a:ext cx="4501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8</a:t>
            </a:r>
            <a:endParaRPr lang="en-US" dirty="0"/>
          </a:p>
        </p:txBody>
      </p:sp>
      <p:sp>
        <p:nvSpPr>
          <p:cNvPr id="44" name="TextBox 43"/>
          <p:cNvSpPr txBox="1"/>
          <p:nvPr/>
        </p:nvSpPr>
        <p:spPr>
          <a:xfrm>
            <a:off x="3288583" y="3783450"/>
            <a:ext cx="483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3</a:t>
            </a:r>
            <a:endParaRPr lang="en-US" dirty="0"/>
          </a:p>
        </p:txBody>
      </p:sp>
      <p:sp>
        <p:nvSpPr>
          <p:cNvPr id="47" name="TextBox 46"/>
          <p:cNvSpPr txBox="1"/>
          <p:nvPr/>
        </p:nvSpPr>
        <p:spPr>
          <a:xfrm>
            <a:off x="4457700" y="2571624"/>
            <a:ext cx="5312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/>
              <a:t>2</a:t>
            </a:r>
            <a:endParaRPr lang="en-US" sz="2000" b="1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4457700" y="1853625"/>
            <a:ext cx="1752600" cy="1905000"/>
          </a:xfrm>
          <a:prstGeom prst="line">
            <a:avLst/>
          </a:prstGeom>
          <a:ln w="1016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6210300" y="1929825"/>
            <a:ext cx="0" cy="1905000"/>
          </a:xfrm>
          <a:prstGeom prst="line">
            <a:avLst/>
          </a:prstGeom>
          <a:ln w="1016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2552700" y="3834825"/>
            <a:ext cx="914400" cy="1524000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flipH="1">
            <a:off x="5431401" y="3783450"/>
            <a:ext cx="778899" cy="1575375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3543300" y="5358825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2628900" y="4393050"/>
            <a:ext cx="483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9</a:t>
            </a:r>
            <a:endParaRPr lang="en-US" dirty="0"/>
          </a:p>
        </p:txBody>
      </p:sp>
      <p:sp>
        <p:nvSpPr>
          <p:cNvPr id="33" name="TextBox 32"/>
          <p:cNvSpPr txBox="1"/>
          <p:nvPr/>
        </p:nvSpPr>
        <p:spPr>
          <a:xfrm>
            <a:off x="4152900" y="5358825"/>
            <a:ext cx="483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0</a:t>
            </a:r>
            <a:endParaRPr lang="en-US" dirty="0"/>
          </a:p>
        </p:txBody>
      </p:sp>
      <p:sp>
        <p:nvSpPr>
          <p:cNvPr id="34" name="TextBox 33"/>
          <p:cNvSpPr txBox="1"/>
          <p:nvPr/>
        </p:nvSpPr>
        <p:spPr>
          <a:xfrm>
            <a:off x="5879383" y="4393050"/>
            <a:ext cx="483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4</a:t>
            </a:r>
            <a:endParaRPr lang="en-US" dirty="0"/>
          </a:p>
        </p:txBody>
      </p:sp>
      <p:sp>
        <p:nvSpPr>
          <p:cNvPr id="36" name="TextBox 35"/>
          <p:cNvSpPr txBox="1"/>
          <p:nvPr/>
        </p:nvSpPr>
        <p:spPr>
          <a:xfrm>
            <a:off x="6260383" y="2463225"/>
            <a:ext cx="4833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/>
              <a:t>6</a:t>
            </a:r>
            <a:endParaRPr lang="en-US" sz="2000" b="1" dirty="0"/>
          </a:p>
        </p:txBody>
      </p:sp>
      <p:sp>
        <p:nvSpPr>
          <p:cNvPr id="37" name="TextBox 36"/>
          <p:cNvSpPr txBox="1"/>
          <p:nvPr/>
        </p:nvSpPr>
        <p:spPr>
          <a:xfrm>
            <a:off x="5269783" y="2234625"/>
            <a:ext cx="4833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/>
              <a:t>1</a:t>
            </a:r>
            <a:endParaRPr lang="en-US" sz="2000" b="1" dirty="0"/>
          </a:p>
        </p:txBody>
      </p:sp>
      <p:cxnSp>
        <p:nvCxnSpPr>
          <p:cNvPr id="38" name="Straight Connector 37"/>
          <p:cNvCxnSpPr/>
          <p:nvPr/>
        </p:nvCxnSpPr>
        <p:spPr>
          <a:xfrm flipH="1">
            <a:off x="3467100" y="3859650"/>
            <a:ext cx="931300" cy="1575375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Group 8"/>
          <p:cNvGrpSpPr/>
          <p:nvPr/>
        </p:nvGrpSpPr>
        <p:grpSpPr>
          <a:xfrm>
            <a:off x="2250051" y="1576535"/>
            <a:ext cx="4265049" cy="4087090"/>
            <a:chOff x="1068951" y="1246910"/>
            <a:chExt cx="4265049" cy="4087090"/>
          </a:xfrm>
        </p:grpSpPr>
        <p:sp>
          <p:nvSpPr>
            <p:cNvPr id="6" name="Oval 5"/>
            <p:cNvSpPr/>
            <p:nvPr/>
          </p:nvSpPr>
          <p:spPr>
            <a:xfrm>
              <a:off x="1068951" y="1251399"/>
              <a:ext cx="609600" cy="6096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/>
                <a:t>S</a:t>
              </a:r>
              <a:endParaRPr lang="en-US" b="1" dirty="0"/>
            </a:p>
          </p:txBody>
        </p:sp>
        <p:sp>
          <p:nvSpPr>
            <p:cNvPr id="11" name="Oval 10"/>
            <p:cNvSpPr/>
            <p:nvPr/>
          </p:nvSpPr>
          <p:spPr>
            <a:xfrm>
              <a:off x="2973951" y="3156399"/>
              <a:ext cx="609600" cy="6096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D</a:t>
              </a:r>
              <a:endParaRPr lang="en-US" b="1" dirty="0"/>
            </a:p>
          </p:txBody>
        </p:sp>
        <p:sp>
          <p:nvSpPr>
            <p:cNvPr id="12" name="Oval 11"/>
            <p:cNvSpPr/>
            <p:nvPr/>
          </p:nvSpPr>
          <p:spPr>
            <a:xfrm>
              <a:off x="1068951" y="3156399"/>
              <a:ext cx="609600" cy="6096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C</a:t>
              </a:r>
              <a:endParaRPr lang="en-US" b="1" dirty="0"/>
            </a:p>
          </p:txBody>
        </p:sp>
        <p:sp>
          <p:nvSpPr>
            <p:cNvPr id="13" name="Oval 12"/>
            <p:cNvSpPr/>
            <p:nvPr/>
          </p:nvSpPr>
          <p:spPr>
            <a:xfrm>
              <a:off x="2973951" y="1251399"/>
              <a:ext cx="609600" cy="6096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A</a:t>
              </a:r>
              <a:endParaRPr lang="en-US" b="1" dirty="0"/>
            </a:p>
          </p:txBody>
        </p:sp>
        <p:sp>
          <p:nvSpPr>
            <p:cNvPr id="17" name="Oval 16"/>
            <p:cNvSpPr/>
            <p:nvPr/>
          </p:nvSpPr>
          <p:spPr>
            <a:xfrm>
              <a:off x="4724400" y="3124200"/>
              <a:ext cx="609600" cy="6096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E</a:t>
              </a:r>
              <a:endParaRPr lang="en-US" b="1" dirty="0"/>
            </a:p>
          </p:txBody>
        </p:sp>
        <p:sp>
          <p:nvSpPr>
            <p:cNvPr id="21" name="Oval 20"/>
            <p:cNvSpPr/>
            <p:nvPr/>
          </p:nvSpPr>
          <p:spPr>
            <a:xfrm>
              <a:off x="4724400" y="1246910"/>
              <a:ext cx="609600" cy="6096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B</a:t>
              </a:r>
              <a:endParaRPr lang="en-US" b="1" dirty="0"/>
            </a:p>
          </p:txBody>
        </p:sp>
        <p:sp>
          <p:nvSpPr>
            <p:cNvPr id="25" name="Oval 24"/>
            <p:cNvSpPr/>
            <p:nvPr/>
          </p:nvSpPr>
          <p:spPr>
            <a:xfrm>
              <a:off x="3886200" y="4724400"/>
              <a:ext cx="609600" cy="6096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G</a:t>
              </a:r>
              <a:endParaRPr lang="en-US" b="1" dirty="0"/>
            </a:p>
          </p:txBody>
        </p:sp>
        <p:sp>
          <p:nvSpPr>
            <p:cNvPr id="26" name="Oval 25"/>
            <p:cNvSpPr/>
            <p:nvPr/>
          </p:nvSpPr>
          <p:spPr>
            <a:xfrm>
              <a:off x="1981200" y="4724400"/>
              <a:ext cx="609600" cy="6096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F</a:t>
              </a:r>
              <a:endParaRPr lang="en-US" b="1" dirty="0"/>
            </a:p>
          </p:txBody>
        </p:sp>
      </p:grpSp>
      <p:sp>
        <p:nvSpPr>
          <p:cNvPr id="40" name="TextBox 39"/>
          <p:cNvSpPr txBox="1"/>
          <p:nvPr/>
        </p:nvSpPr>
        <p:spPr>
          <a:xfrm>
            <a:off x="3974383" y="4368225"/>
            <a:ext cx="483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4</a:t>
            </a: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1524001" y="3505200"/>
            <a:ext cx="8572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6:S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2362200" y="5130225"/>
            <a:ext cx="1162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9:D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5715000" y="5054025"/>
            <a:ext cx="1162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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6534149" y="3276600"/>
            <a:ext cx="1162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8:A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6553200" y="1295400"/>
            <a:ext cx="1162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14:E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4781549" y="1295400"/>
            <a:ext cx="1162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7:D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4781549" y="3453825"/>
            <a:ext cx="1162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5:S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1524000" y="1447800"/>
            <a:ext cx="1162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0:S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011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Straight Connector 15"/>
          <p:cNvCxnSpPr/>
          <p:nvPr/>
        </p:nvCxnSpPr>
        <p:spPr>
          <a:xfrm>
            <a:off x="2554851" y="1885824"/>
            <a:ext cx="1905000" cy="0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4459851" y="1885824"/>
            <a:ext cx="0" cy="1905000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2554851" y="1885824"/>
            <a:ext cx="1905000" cy="1905000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2554851" y="1885824"/>
            <a:ext cx="0" cy="1905000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2583426" y="3790824"/>
            <a:ext cx="1905000" cy="0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2133600" y="2545936"/>
            <a:ext cx="4953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6</a:t>
            </a:r>
            <a:endParaRPr lang="en-US" dirty="0"/>
          </a:p>
        </p:txBody>
      </p:sp>
      <p:sp>
        <p:nvSpPr>
          <p:cNvPr id="41" name="TextBox 40"/>
          <p:cNvSpPr txBox="1"/>
          <p:nvPr/>
        </p:nvSpPr>
        <p:spPr>
          <a:xfrm>
            <a:off x="3088251" y="2724024"/>
            <a:ext cx="4476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5</a:t>
            </a:r>
            <a:endParaRPr lang="en-US" dirty="0"/>
          </a:p>
        </p:txBody>
      </p:sp>
      <p:sp>
        <p:nvSpPr>
          <p:cNvPr id="42" name="TextBox 41"/>
          <p:cNvSpPr txBox="1"/>
          <p:nvPr/>
        </p:nvSpPr>
        <p:spPr>
          <a:xfrm>
            <a:off x="3321767" y="1377249"/>
            <a:ext cx="4501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8</a:t>
            </a:r>
            <a:endParaRPr lang="en-US" dirty="0"/>
          </a:p>
        </p:txBody>
      </p:sp>
      <p:sp>
        <p:nvSpPr>
          <p:cNvPr id="44" name="TextBox 43"/>
          <p:cNvSpPr txBox="1"/>
          <p:nvPr/>
        </p:nvSpPr>
        <p:spPr>
          <a:xfrm>
            <a:off x="3288583" y="3783450"/>
            <a:ext cx="483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3</a:t>
            </a:r>
            <a:endParaRPr lang="en-US" dirty="0"/>
          </a:p>
        </p:txBody>
      </p:sp>
      <p:sp>
        <p:nvSpPr>
          <p:cNvPr id="47" name="TextBox 46"/>
          <p:cNvSpPr txBox="1"/>
          <p:nvPr/>
        </p:nvSpPr>
        <p:spPr>
          <a:xfrm>
            <a:off x="4457700" y="2571624"/>
            <a:ext cx="5312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2</a:t>
            </a:r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4457700" y="1853625"/>
            <a:ext cx="1752600" cy="1905000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6210300" y="1929825"/>
            <a:ext cx="0" cy="1905000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2552700" y="3834825"/>
            <a:ext cx="914400" cy="1524000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flipH="1">
            <a:off x="5431401" y="3783450"/>
            <a:ext cx="778899" cy="1575375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3543300" y="5358825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2628900" y="4393050"/>
            <a:ext cx="483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9</a:t>
            </a:r>
            <a:endParaRPr lang="en-US" dirty="0"/>
          </a:p>
        </p:txBody>
      </p:sp>
      <p:sp>
        <p:nvSpPr>
          <p:cNvPr id="33" name="TextBox 32"/>
          <p:cNvSpPr txBox="1"/>
          <p:nvPr/>
        </p:nvSpPr>
        <p:spPr>
          <a:xfrm>
            <a:off x="4152900" y="5358825"/>
            <a:ext cx="483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0</a:t>
            </a:r>
            <a:endParaRPr lang="en-US" dirty="0"/>
          </a:p>
        </p:txBody>
      </p:sp>
      <p:sp>
        <p:nvSpPr>
          <p:cNvPr id="34" name="TextBox 33"/>
          <p:cNvSpPr txBox="1"/>
          <p:nvPr/>
        </p:nvSpPr>
        <p:spPr>
          <a:xfrm>
            <a:off x="5879383" y="4393050"/>
            <a:ext cx="483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4</a:t>
            </a:r>
            <a:endParaRPr lang="en-US" b="1" dirty="0"/>
          </a:p>
        </p:txBody>
      </p:sp>
      <p:sp>
        <p:nvSpPr>
          <p:cNvPr id="36" name="TextBox 35"/>
          <p:cNvSpPr txBox="1"/>
          <p:nvPr/>
        </p:nvSpPr>
        <p:spPr>
          <a:xfrm>
            <a:off x="6260383" y="2463225"/>
            <a:ext cx="483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6</a:t>
            </a:r>
            <a:endParaRPr lang="en-US" dirty="0"/>
          </a:p>
        </p:txBody>
      </p:sp>
      <p:sp>
        <p:nvSpPr>
          <p:cNvPr id="37" name="TextBox 36"/>
          <p:cNvSpPr txBox="1"/>
          <p:nvPr/>
        </p:nvSpPr>
        <p:spPr>
          <a:xfrm>
            <a:off x="5269783" y="2234625"/>
            <a:ext cx="483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</a:t>
            </a:r>
            <a:endParaRPr lang="en-US" dirty="0"/>
          </a:p>
        </p:txBody>
      </p:sp>
      <p:cxnSp>
        <p:nvCxnSpPr>
          <p:cNvPr id="38" name="Straight Connector 37"/>
          <p:cNvCxnSpPr/>
          <p:nvPr/>
        </p:nvCxnSpPr>
        <p:spPr>
          <a:xfrm flipH="1">
            <a:off x="3467100" y="3859650"/>
            <a:ext cx="931300" cy="1575375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Group 8"/>
          <p:cNvGrpSpPr/>
          <p:nvPr/>
        </p:nvGrpSpPr>
        <p:grpSpPr>
          <a:xfrm>
            <a:off x="2250051" y="1576535"/>
            <a:ext cx="4265049" cy="4087090"/>
            <a:chOff x="1068951" y="1246910"/>
            <a:chExt cx="4265049" cy="4087090"/>
          </a:xfrm>
        </p:grpSpPr>
        <p:sp>
          <p:nvSpPr>
            <p:cNvPr id="6" name="Oval 5"/>
            <p:cNvSpPr/>
            <p:nvPr/>
          </p:nvSpPr>
          <p:spPr>
            <a:xfrm>
              <a:off x="1068951" y="1251399"/>
              <a:ext cx="609600" cy="6096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/>
                <a:t>S</a:t>
              </a:r>
              <a:endParaRPr lang="en-US" b="1" dirty="0"/>
            </a:p>
          </p:txBody>
        </p:sp>
        <p:sp>
          <p:nvSpPr>
            <p:cNvPr id="11" name="Oval 10"/>
            <p:cNvSpPr/>
            <p:nvPr/>
          </p:nvSpPr>
          <p:spPr>
            <a:xfrm>
              <a:off x="2973951" y="3156399"/>
              <a:ext cx="609600" cy="6096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D</a:t>
              </a:r>
              <a:endParaRPr lang="en-US" b="1" dirty="0"/>
            </a:p>
          </p:txBody>
        </p:sp>
        <p:sp>
          <p:nvSpPr>
            <p:cNvPr id="12" name="Oval 11"/>
            <p:cNvSpPr/>
            <p:nvPr/>
          </p:nvSpPr>
          <p:spPr>
            <a:xfrm>
              <a:off x="1068951" y="3156399"/>
              <a:ext cx="609600" cy="6096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C</a:t>
              </a:r>
              <a:endParaRPr lang="en-US" b="1" dirty="0"/>
            </a:p>
          </p:txBody>
        </p:sp>
        <p:sp>
          <p:nvSpPr>
            <p:cNvPr id="13" name="Oval 12"/>
            <p:cNvSpPr/>
            <p:nvPr/>
          </p:nvSpPr>
          <p:spPr>
            <a:xfrm>
              <a:off x="2973951" y="1251399"/>
              <a:ext cx="609600" cy="6096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A</a:t>
              </a:r>
              <a:endParaRPr lang="en-US" b="1" dirty="0"/>
            </a:p>
          </p:txBody>
        </p:sp>
        <p:sp>
          <p:nvSpPr>
            <p:cNvPr id="17" name="Oval 16"/>
            <p:cNvSpPr/>
            <p:nvPr/>
          </p:nvSpPr>
          <p:spPr>
            <a:xfrm>
              <a:off x="4724400" y="3124200"/>
              <a:ext cx="609600" cy="6096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E</a:t>
              </a:r>
              <a:endParaRPr lang="en-US" b="1" dirty="0"/>
            </a:p>
          </p:txBody>
        </p:sp>
        <p:sp>
          <p:nvSpPr>
            <p:cNvPr id="21" name="Oval 20"/>
            <p:cNvSpPr/>
            <p:nvPr/>
          </p:nvSpPr>
          <p:spPr>
            <a:xfrm>
              <a:off x="4724400" y="1246910"/>
              <a:ext cx="609600" cy="6096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B</a:t>
              </a:r>
              <a:endParaRPr lang="en-US" b="1" dirty="0"/>
            </a:p>
          </p:txBody>
        </p:sp>
        <p:sp>
          <p:nvSpPr>
            <p:cNvPr id="25" name="Oval 24"/>
            <p:cNvSpPr/>
            <p:nvPr/>
          </p:nvSpPr>
          <p:spPr>
            <a:xfrm>
              <a:off x="3886200" y="4724400"/>
              <a:ext cx="609600" cy="6096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G</a:t>
              </a:r>
              <a:endParaRPr lang="en-US" b="1" dirty="0"/>
            </a:p>
          </p:txBody>
        </p:sp>
        <p:sp>
          <p:nvSpPr>
            <p:cNvPr id="26" name="Oval 25"/>
            <p:cNvSpPr/>
            <p:nvPr/>
          </p:nvSpPr>
          <p:spPr>
            <a:xfrm>
              <a:off x="1981200" y="4724400"/>
              <a:ext cx="609600" cy="6096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F</a:t>
              </a:r>
              <a:endParaRPr lang="en-US" b="1" dirty="0"/>
            </a:p>
          </p:txBody>
        </p:sp>
      </p:grpSp>
      <p:sp>
        <p:nvSpPr>
          <p:cNvPr id="40" name="TextBox 39"/>
          <p:cNvSpPr txBox="1"/>
          <p:nvPr/>
        </p:nvSpPr>
        <p:spPr>
          <a:xfrm>
            <a:off x="3974383" y="4368225"/>
            <a:ext cx="483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4</a:t>
            </a: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1524001" y="3505200"/>
            <a:ext cx="8572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6:S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2362200" y="5130225"/>
            <a:ext cx="1162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9:D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5715000" y="5054025"/>
            <a:ext cx="1162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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6534149" y="3276600"/>
            <a:ext cx="1162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8:A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6553200" y="1295400"/>
            <a:ext cx="1162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14:E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4781549" y="1295400"/>
            <a:ext cx="1162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7:D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4781549" y="3453825"/>
            <a:ext cx="1162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5:S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1524000" y="1447800"/>
            <a:ext cx="1162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0:S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4274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Straight Connector 15"/>
          <p:cNvCxnSpPr/>
          <p:nvPr/>
        </p:nvCxnSpPr>
        <p:spPr>
          <a:xfrm>
            <a:off x="2554851" y="1885824"/>
            <a:ext cx="1905000" cy="0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4459851" y="1885824"/>
            <a:ext cx="0" cy="1905000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2554851" y="1885824"/>
            <a:ext cx="1905000" cy="1905000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2554851" y="1885824"/>
            <a:ext cx="0" cy="1905000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2583426" y="3790824"/>
            <a:ext cx="1905000" cy="0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2133600" y="2545936"/>
            <a:ext cx="4953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6</a:t>
            </a:r>
            <a:endParaRPr lang="en-US" dirty="0"/>
          </a:p>
        </p:txBody>
      </p:sp>
      <p:sp>
        <p:nvSpPr>
          <p:cNvPr id="41" name="TextBox 40"/>
          <p:cNvSpPr txBox="1"/>
          <p:nvPr/>
        </p:nvSpPr>
        <p:spPr>
          <a:xfrm>
            <a:off x="3088251" y="2724024"/>
            <a:ext cx="4476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5</a:t>
            </a:r>
            <a:endParaRPr lang="en-US" dirty="0"/>
          </a:p>
        </p:txBody>
      </p:sp>
      <p:sp>
        <p:nvSpPr>
          <p:cNvPr id="42" name="TextBox 41"/>
          <p:cNvSpPr txBox="1"/>
          <p:nvPr/>
        </p:nvSpPr>
        <p:spPr>
          <a:xfrm>
            <a:off x="3321767" y="1377249"/>
            <a:ext cx="4501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8</a:t>
            </a:r>
            <a:endParaRPr lang="en-US" dirty="0"/>
          </a:p>
        </p:txBody>
      </p:sp>
      <p:sp>
        <p:nvSpPr>
          <p:cNvPr id="44" name="TextBox 43"/>
          <p:cNvSpPr txBox="1"/>
          <p:nvPr/>
        </p:nvSpPr>
        <p:spPr>
          <a:xfrm>
            <a:off x="3288583" y="3783450"/>
            <a:ext cx="483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3</a:t>
            </a:r>
            <a:endParaRPr lang="en-US" dirty="0"/>
          </a:p>
        </p:txBody>
      </p:sp>
      <p:sp>
        <p:nvSpPr>
          <p:cNvPr id="47" name="TextBox 46"/>
          <p:cNvSpPr txBox="1"/>
          <p:nvPr/>
        </p:nvSpPr>
        <p:spPr>
          <a:xfrm>
            <a:off x="4457700" y="2571624"/>
            <a:ext cx="5312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2</a:t>
            </a:r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4457700" y="1853625"/>
            <a:ext cx="1752600" cy="1905000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6210300" y="1929825"/>
            <a:ext cx="0" cy="1905000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2552700" y="3834825"/>
            <a:ext cx="914400" cy="1524000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flipH="1">
            <a:off x="5431401" y="3783450"/>
            <a:ext cx="778899" cy="1575375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3543300" y="5358825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2628900" y="4393050"/>
            <a:ext cx="483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9</a:t>
            </a:r>
            <a:endParaRPr lang="en-US" dirty="0"/>
          </a:p>
        </p:txBody>
      </p:sp>
      <p:sp>
        <p:nvSpPr>
          <p:cNvPr id="33" name="TextBox 32"/>
          <p:cNvSpPr txBox="1"/>
          <p:nvPr/>
        </p:nvSpPr>
        <p:spPr>
          <a:xfrm>
            <a:off x="4152900" y="5358825"/>
            <a:ext cx="483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0</a:t>
            </a:r>
            <a:endParaRPr lang="en-US" dirty="0"/>
          </a:p>
        </p:txBody>
      </p:sp>
      <p:sp>
        <p:nvSpPr>
          <p:cNvPr id="34" name="TextBox 33"/>
          <p:cNvSpPr txBox="1"/>
          <p:nvPr/>
        </p:nvSpPr>
        <p:spPr>
          <a:xfrm>
            <a:off x="5879383" y="4393050"/>
            <a:ext cx="483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4</a:t>
            </a:r>
            <a:endParaRPr lang="en-US" b="1" dirty="0"/>
          </a:p>
        </p:txBody>
      </p:sp>
      <p:sp>
        <p:nvSpPr>
          <p:cNvPr id="36" name="TextBox 35"/>
          <p:cNvSpPr txBox="1"/>
          <p:nvPr/>
        </p:nvSpPr>
        <p:spPr>
          <a:xfrm>
            <a:off x="6260383" y="2463225"/>
            <a:ext cx="483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6</a:t>
            </a:r>
            <a:endParaRPr lang="en-US" dirty="0"/>
          </a:p>
        </p:txBody>
      </p:sp>
      <p:sp>
        <p:nvSpPr>
          <p:cNvPr id="37" name="TextBox 36"/>
          <p:cNvSpPr txBox="1"/>
          <p:nvPr/>
        </p:nvSpPr>
        <p:spPr>
          <a:xfrm>
            <a:off x="5269783" y="2234625"/>
            <a:ext cx="483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</a:t>
            </a:r>
            <a:endParaRPr lang="en-US" dirty="0"/>
          </a:p>
        </p:txBody>
      </p:sp>
      <p:cxnSp>
        <p:nvCxnSpPr>
          <p:cNvPr id="38" name="Straight Connector 37"/>
          <p:cNvCxnSpPr/>
          <p:nvPr/>
        </p:nvCxnSpPr>
        <p:spPr>
          <a:xfrm flipH="1">
            <a:off x="3467100" y="3859650"/>
            <a:ext cx="931300" cy="1575375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Group 8"/>
          <p:cNvGrpSpPr/>
          <p:nvPr/>
        </p:nvGrpSpPr>
        <p:grpSpPr>
          <a:xfrm>
            <a:off x="2250051" y="1576535"/>
            <a:ext cx="4265049" cy="4087090"/>
            <a:chOff x="1068951" y="1246910"/>
            <a:chExt cx="4265049" cy="4087090"/>
          </a:xfrm>
        </p:grpSpPr>
        <p:sp>
          <p:nvSpPr>
            <p:cNvPr id="6" name="Oval 5"/>
            <p:cNvSpPr/>
            <p:nvPr/>
          </p:nvSpPr>
          <p:spPr>
            <a:xfrm>
              <a:off x="1068951" y="1251399"/>
              <a:ext cx="609600" cy="6096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/>
                <a:t>S</a:t>
              </a:r>
              <a:endParaRPr lang="en-US" b="1" dirty="0"/>
            </a:p>
          </p:txBody>
        </p:sp>
        <p:sp>
          <p:nvSpPr>
            <p:cNvPr id="11" name="Oval 10"/>
            <p:cNvSpPr/>
            <p:nvPr/>
          </p:nvSpPr>
          <p:spPr>
            <a:xfrm>
              <a:off x="2973951" y="3156399"/>
              <a:ext cx="609600" cy="6096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D</a:t>
              </a:r>
              <a:endParaRPr lang="en-US" b="1" dirty="0"/>
            </a:p>
          </p:txBody>
        </p:sp>
        <p:sp>
          <p:nvSpPr>
            <p:cNvPr id="12" name="Oval 11"/>
            <p:cNvSpPr/>
            <p:nvPr/>
          </p:nvSpPr>
          <p:spPr>
            <a:xfrm>
              <a:off x="1068951" y="3156399"/>
              <a:ext cx="609600" cy="6096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C</a:t>
              </a:r>
              <a:endParaRPr lang="en-US" b="1" dirty="0"/>
            </a:p>
          </p:txBody>
        </p:sp>
        <p:sp>
          <p:nvSpPr>
            <p:cNvPr id="13" name="Oval 12"/>
            <p:cNvSpPr/>
            <p:nvPr/>
          </p:nvSpPr>
          <p:spPr>
            <a:xfrm>
              <a:off x="2973951" y="1251399"/>
              <a:ext cx="609600" cy="6096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A</a:t>
              </a:r>
              <a:endParaRPr lang="en-US" b="1" dirty="0"/>
            </a:p>
          </p:txBody>
        </p:sp>
        <p:sp>
          <p:nvSpPr>
            <p:cNvPr id="17" name="Oval 16"/>
            <p:cNvSpPr/>
            <p:nvPr/>
          </p:nvSpPr>
          <p:spPr>
            <a:xfrm>
              <a:off x="4724400" y="3124200"/>
              <a:ext cx="609600" cy="6096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E</a:t>
              </a:r>
              <a:endParaRPr lang="en-US" b="1" dirty="0"/>
            </a:p>
          </p:txBody>
        </p:sp>
        <p:sp>
          <p:nvSpPr>
            <p:cNvPr id="21" name="Oval 20"/>
            <p:cNvSpPr/>
            <p:nvPr/>
          </p:nvSpPr>
          <p:spPr>
            <a:xfrm>
              <a:off x="4724400" y="1246910"/>
              <a:ext cx="609600" cy="6096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B</a:t>
              </a:r>
              <a:endParaRPr lang="en-US" b="1" dirty="0"/>
            </a:p>
          </p:txBody>
        </p:sp>
        <p:sp>
          <p:nvSpPr>
            <p:cNvPr id="25" name="Oval 24"/>
            <p:cNvSpPr/>
            <p:nvPr/>
          </p:nvSpPr>
          <p:spPr>
            <a:xfrm>
              <a:off x="3886200" y="4724400"/>
              <a:ext cx="609600" cy="6096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G</a:t>
              </a:r>
              <a:endParaRPr lang="en-US" b="1" dirty="0"/>
            </a:p>
          </p:txBody>
        </p:sp>
        <p:sp>
          <p:nvSpPr>
            <p:cNvPr id="26" name="Oval 25"/>
            <p:cNvSpPr/>
            <p:nvPr/>
          </p:nvSpPr>
          <p:spPr>
            <a:xfrm>
              <a:off x="1981200" y="4724400"/>
              <a:ext cx="609600" cy="6096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F</a:t>
              </a:r>
              <a:endParaRPr lang="en-US" b="1" dirty="0"/>
            </a:p>
          </p:txBody>
        </p:sp>
      </p:grpSp>
      <p:sp>
        <p:nvSpPr>
          <p:cNvPr id="40" name="TextBox 39"/>
          <p:cNvSpPr txBox="1"/>
          <p:nvPr/>
        </p:nvSpPr>
        <p:spPr>
          <a:xfrm>
            <a:off x="3974383" y="4368225"/>
            <a:ext cx="483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4</a:t>
            </a: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1524001" y="3505200"/>
            <a:ext cx="8572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6:S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2362200" y="5130225"/>
            <a:ext cx="1162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9:D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5715000" y="5054025"/>
            <a:ext cx="1162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12:E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6534149" y="3276600"/>
            <a:ext cx="1162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8:A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6553200" y="1295400"/>
            <a:ext cx="1162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14:E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4781549" y="1295400"/>
            <a:ext cx="1162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7:D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4781549" y="3453825"/>
            <a:ext cx="1162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5:S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1524000" y="1447800"/>
            <a:ext cx="1162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0:S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866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Straight Connector 15"/>
          <p:cNvCxnSpPr/>
          <p:nvPr/>
        </p:nvCxnSpPr>
        <p:spPr>
          <a:xfrm>
            <a:off x="2554851" y="1885824"/>
            <a:ext cx="1905000" cy="0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4459851" y="1885824"/>
            <a:ext cx="0" cy="1905000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2554851" y="1885824"/>
            <a:ext cx="1905000" cy="1905000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2554851" y="1885824"/>
            <a:ext cx="0" cy="1905000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2583426" y="3790824"/>
            <a:ext cx="1905000" cy="0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2133600" y="2545936"/>
            <a:ext cx="4953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6</a:t>
            </a:r>
            <a:endParaRPr lang="en-US" dirty="0"/>
          </a:p>
        </p:txBody>
      </p:sp>
      <p:sp>
        <p:nvSpPr>
          <p:cNvPr id="41" name="TextBox 40"/>
          <p:cNvSpPr txBox="1"/>
          <p:nvPr/>
        </p:nvSpPr>
        <p:spPr>
          <a:xfrm>
            <a:off x="3088251" y="2724024"/>
            <a:ext cx="4476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5</a:t>
            </a:r>
            <a:endParaRPr lang="en-US" dirty="0"/>
          </a:p>
        </p:txBody>
      </p:sp>
      <p:sp>
        <p:nvSpPr>
          <p:cNvPr id="42" name="TextBox 41"/>
          <p:cNvSpPr txBox="1"/>
          <p:nvPr/>
        </p:nvSpPr>
        <p:spPr>
          <a:xfrm>
            <a:off x="3321767" y="1377249"/>
            <a:ext cx="4501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8</a:t>
            </a:r>
            <a:endParaRPr lang="en-US" dirty="0"/>
          </a:p>
        </p:txBody>
      </p:sp>
      <p:sp>
        <p:nvSpPr>
          <p:cNvPr id="44" name="TextBox 43"/>
          <p:cNvSpPr txBox="1"/>
          <p:nvPr/>
        </p:nvSpPr>
        <p:spPr>
          <a:xfrm>
            <a:off x="3288583" y="3783450"/>
            <a:ext cx="483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3</a:t>
            </a:r>
            <a:endParaRPr lang="en-US" dirty="0"/>
          </a:p>
        </p:txBody>
      </p:sp>
      <p:sp>
        <p:nvSpPr>
          <p:cNvPr id="47" name="TextBox 46"/>
          <p:cNvSpPr txBox="1"/>
          <p:nvPr/>
        </p:nvSpPr>
        <p:spPr>
          <a:xfrm>
            <a:off x="4457700" y="2571624"/>
            <a:ext cx="5312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2</a:t>
            </a:r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4457700" y="1853625"/>
            <a:ext cx="1752600" cy="1905000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6210300" y="1929825"/>
            <a:ext cx="0" cy="1905000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2552700" y="3834825"/>
            <a:ext cx="914400" cy="1524000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flipH="1">
            <a:off x="5431401" y="3783450"/>
            <a:ext cx="778899" cy="1575375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3543300" y="5358825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2628900" y="4393050"/>
            <a:ext cx="483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9</a:t>
            </a:r>
            <a:endParaRPr lang="en-US" dirty="0"/>
          </a:p>
        </p:txBody>
      </p:sp>
      <p:sp>
        <p:nvSpPr>
          <p:cNvPr id="33" name="TextBox 32"/>
          <p:cNvSpPr txBox="1"/>
          <p:nvPr/>
        </p:nvSpPr>
        <p:spPr>
          <a:xfrm>
            <a:off x="4152900" y="5358825"/>
            <a:ext cx="483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0</a:t>
            </a:r>
            <a:endParaRPr lang="en-US" dirty="0"/>
          </a:p>
        </p:txBody>
      </p:sp>
      <p:sp>
        <p:nvSpPr>
          <p:cNvPr id="34" name="TextBox 33"/>
          <p:cNvSpPr txBox="1"/>
          <p:nvPr/>
        </p:nvSpPr>
        <p:spPr>
          <a:xfrm>
            <a:off x="5879383" y="4393050"/>
            <a:ext cx="483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4</a:t>
            </a:r>
            <a:endParaRPr lang="en-US" dirty="0"/>
          </a:p>
        </p:txBody>
      </p:sp>
      <p:sp>
        <p:nvSpPr>
          <p:cNvPr id="36" name="TextBox 35"/>
          <p:cNvSpPr txBox="1"/>
          <p:nvPr/>
        </p:nvSpPr>
        <p:spPr>
          <a:xfrm>
            <a:off x="6260383" y="2463225"/>
            <a:ext cx="483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6</a:t>
            </a:r>
            <a:endParaRPr lang="en-US" dirty="0"/>
          </a:p>
        </p:txBody>
      </p:sp>
      <p:sp>
        <p:nvSpPr>
          <p:cNvPr id="37" name="TextBox 36"/>
          <p:cNvSpPr txBox="1"/>
          <p:nvPr/>
        </p:nvSpPr>
        <p:spPr>
          <a:xfrm>
            <a:off x="5269783" y="2234625"/>
            <a:ext cx="483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</a:t>
            </a:r>
            <a:endParaRPr lang="en-US" dirty="0"/>
          </a:p>
        </p:txBody>
      </p:sp>
      <p:cxnSp>
        <p:nvCxnSpPr>
          <p:cNvPr id="38" name="Straight Connector 37"/>
          <p:cNvCxnSpPr/>
          <p:nvPr/>
        </p:nvCxnSpPr>
        <p:spPr>
          <a:xfrm flipH="1">
            <a:off x="3467100" y="3859650"/>
            <a:ext cx="931300" cy="1575375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Group 8"/>
          <p:cNvGrpSpPr/>
          <p:nvPr/>
        </p:nvGrpSpPr>
        <p:grpSpPr>
          <a:xfrm>
            <a:off x="2250051" y="1576535"/>
            <a:ext cx="4265049" cy="4087090"/>
            <a:chOff x="1068951" y="1246910"/>
            <a:chExt cx="4265049" cy="4087090"/>
          </a:xfrm>
        </p:grpSpPr>
        <p:sp>
          <p:nvSpPr>
            <p:cNvPr id="6" name="Oval 5"/>
            <p:cNvSpPr/>
            <p:nvPr/>
          </p:nvSpPr>
          <p:spPr>
            <a:xfrm>
              <a:off x="1068951" y="1251399"/>
              <a:ext cx="609600" cy="6096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/>
                <a:t>S</a:t>
              </a:r>
              <a:endParaRPr lang="en-US" b="1" dirty="0"/>
            </a:p>
          </p:txBody>
        </p:sp>
        <p:sp>
          <p:nvSpPr>
            <p:cNvPr id="11" name="Oval 10"/>
            <p:cNvSpPr/>
            <p:nvPr/>
          </p:nvSpPr>
          <p:spPr>
            <a:xfrm>
              <a:off x="2973951" y="3156399"/>
              <a:ext cx="609600" cy="6096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D</a:t>
              </a:r>
              <a:endParaRPr lang="en-US" b="1" dirty="0"/>
            </a:p>
          </p:txBody>
        </p:sp>
        <p:sp>
          <p:nvSpPr>
            <p:cNvPr id="12" name="Oval 11"/>
            <p:cNvSpPr/>
            <p:nvPr/>
          </p:nvSpPr>
          <p:spPr>
            <a:xfrm>
              <a:off x="1068951" y="3156399"/>
              <a:ext cx="609600" cy="6096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C</a:t>
              </a:r>
              <a:endParaRPr lang="en-US" b="1" dirty="0"/>
            </a:p>
          </p:txBody>
        </p:sp>
        <p:sp>
          <p:nvSpPr>
            <p:cNvPr id="13" name="Oval 12"/>
            <p:cNvSpPr/>
            <p:nvPr/>
          </p:nvSpPr>
          <p:spPr>
            <a:xfrm>
              <a:off x="2973951" y="1251399"/>
              <a:ext cx="609600" cy="6096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A</a:t>
              </a:r>
              <a:endParaRPr lang="en-US" b="1" dirty="0"/>
            </a:p>
          </p:txBody>
        </p:sp>
        <p:sp>
          <p:nvSpPr>
            <p:cNvPr id="17" name="Oval 16"/>
            <p:cNvSpPr/>
            <p:nvPr/>
          </p:nvSpPr>
          <p:spPr>
            <a:xfrm>
              <a:off x="4724400" y="3124200"/>
              <a:ext cx="609600" cy="6096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E</a:t>
              </a:r>
              <a:endParaRPr lang="en-US" b="1" dirty="0"/>
            </a:p>
          </p:txBody>
        </p:sp>
        <p:sp>
          <p:nvSpPr>
            <p:cNvPr id="21" name="Oval 20"/>
            <p:cNvSpPr/>
            <p:nvPr/>
          </p:nvSpPr>
          <p:spPr>
            <a:xfrm>
              <a:off x="4724400" y="1246910"/>
              <a:ext cx="609600" cy="6096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B</a:t>
              </a:r>
              <a:endParaRPr lang="en-US" b="1" dirty="0"/>
            </a:p>
          </p:txBody>
        </p:sp>
        <p:sp>
          <p:nvSpPr>
            <p:cNvPr id="25" name="Oval 24"/>
            <p:cNvSpPr/>
            <p:nvPr/>
          </p:nvSpPr>
          <p:spPr>
            <a:xfrm>
              <a:off x="3886200" y="4724400"/>
              <a:ext cx="609600" cy="6096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G</a:t>
              </a:r>
              <a:endParaRPr lang="en-US" b="1" dirty="0"/>
            </a:p>
          </p:txBody>
        </p:sp>
        <p:sp>
          <p:nvSpPr>
            <p:cNvPr id="26" name="Oval 25"/>
            <p:cNvSpPr/>
            <p:nvPr/>
          </p:nvSpPr>
          <p:spPr>
            <a:xfrm>
              <a:off x="1981200" y="4724400"/>
              <a:ext cx="609600" cy="6096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F</a:t>
              </a:r>
              <a:endParaRPr lang="en-US" b="1" dirty="0"/>
            </a:p>
          </p:txBody>
        </p:sp>
      </p:grpSp>
      <p:sp>
        <p:nvSpPr>
          <p:cNvPr id="40" name="TextBox 39"/>
          <p:cNvSpPr txBox="1"/>
          <p:nvPr/>
        </p:nvSpPr>
        <p:spPr>
          <a:xfrm>
            <a:off x="3974383" y="4368225"/>
            <a:ext cx="483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4</a:t>
            </a: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1524001" y="3505200"/>
            <a:ext cx="8572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6:S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2362200" y="5130225"/>
            <a:ext cx="1162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9:D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5715000" y="5054025"/>
            <a:ext cx="1162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12:E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6534149" y="3276600"/>
            <a:ext cx="1162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8:A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6553200" y="1295400"/>
            <a:ext cx="1162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14:E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4781549" y="1295400"/>
            <a:ext cx="1162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7:D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4781549" y="3453825"/>
            <a:ext cx="1162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5:S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1524000" y="1447800"/>
            <a:ext cx="1162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0:S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0004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Straight Connector 15"/>
          <p:cNvCxnSpPr/>
          <p:nvPr/>
        </p:nvCxnSpPr>
        <p:spPr>
          <a:xfrm>
            <a:off x="2554851" y="1885824"/>
            <a:ext cx="1905000" cy="0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4459851" y="1885824"/>
            <a:ext cx="0" cy="1905000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2554851" y="1885824"/>
            <a:ext cx="1905000" cy="1905000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2554851" y="1885824"/>
            <a:ext cx="0" cy="1905000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2583426" y="3790824"/>
            <a:ext cx="1905000" cy="0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2133600" y="2545936"/>
            <a:ext cx="4953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6</a:t>
            </a:r>
            <a:endParaRPr lang="en-US" dirty="0"/>
          </a:p>
        </p:txBody>
      </p:sp>
      <p:sp>
        <p:nvSpPr>
          <p:cNvPr id="41" name="TextBox 40"/>
          <p:cNvSpPr txBox="1"/>
          <p:nvPr/>
        </p:nvSpPr>
        <p:spPr>
          <a:xfrm>
            <a:off x="3088251" y="2724024"/>
            <a:ext cx="4476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5</a:t>
            </a:r>
            <a:endParaRPr lang="en-US" dirty="0"/>
          </a:p>
        </p:txBody>
      </p:sp>
      <p:sp>
        <p:nvSpPr>
          <p:cNvPr id="42" name="TextBox 41"/>
          <p:cNvSpPr txBox="1"/>
          <p:nvPr/>
        </p:nvSpPr>
        <p:spPr>
          <a:xfrm>
            <a:off x="3321767" y="1377249"/>
            <a:ext cx="4501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8</a:t>
            </a:r>
            <a:endParaRPr lang="en-US" dirty="0"/>
          </a:p>
        </p:txBody>
      </p:sp>
      <p:sp>
        <p:nvSpPr>
          <p:cNvPr id="44" name="TextBox 43"/>
          <p:cNvSpPr txBox="1"/>
          <p:nvPr/>
        </p:nvSpPr>
        <p:spPr>
          <a:xfrm>
            <a:off x="3288583" y="3783450"/>
            <a:ext cx="483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3</a:t>
            </a:r>
            <a:endParaRPr lang="en-US" dirty="0"/>
          </a:p>
        </p:txBody>
      </p:sp>
      <p:sp>
        <p:nvSpPr>
          <p:cNvPr id="47" name="TextBox 46"/>
          <p:cNvSpPr txBox="1"/>
          <p:nvPr/>
        </p:nvSpPr>
        <p:spPr>
          <a:xfrm>
            <a:off x="4457700" y="2571624"/>
            <a:ext cx="5312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2</a:t>
            </a:r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4457700" y="1853625"/>
            <a:ext cx="1752600" cy="1905000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6210300" y="1929825"/>
            <a:ext cx="0" cy="1905000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2552700" y="3834825"/>
            <a:ext cx="914400" cy="1524000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flipH="1">
            <a:off x="5431401" y="3783450"/>
            <a:ext cx="778899" cy="1575375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3543300" y="5358825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2628900" y="4393050"/>
            <a:ext cx="483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9</a:t>
            </a:r>
            <a:endParaRPr lang="en-US" dirty="0"/>
          </a:p>
        </p:txBody>
      </p:sp>
      <p:sp>
        <p:nvSpPr>
          <p:cNvPr id="33" name="TextBox 32"/>
          <p:cNvSpPr txBox="1"/>
          <p:nvPr/>
        </p:nvSpPr>
        <p:spPr>
          <a:xfrm>
            <a:off x="4152900" y="5358825"/>
            <a:ext cx="483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0</a:t>
            </a:r>
            <a:endParaRPr lang="en-US" dirty="0"/>
          </a:p>
        </p:txBody>
      </p:sp>
      <p:sp>
        <p:nvSpPr>
          <p:cNvPr id="34" name="TextBox 33"/>
          <p:cNvSpPr txBox="1"/>
          <p:nvPr/>
        </p:nvSpPr>
        <p:spPr>
          <a:xfrm>
            <a:off x="5879383" y="4393050"/>
            <a:ext cx="483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4</a:t>
            </a:r>
            <a:endParaRPr lang="en-US" dirty="0"/>
          </a:p>
        </p:txBody>
      </p:sp>
      <p:sp>
        <p:nvSpPr>
          <p:cNvPr id="36" name="TextBox 35"/>
          <p:cNvSpPr txBox="1"/>
          <p:nvPr/>
        </p:nvSpPr>
        <p:spPr>
          <a:xfrm>
            <a:off x="6260383" y="2463225"/>
            <a:ext cx="483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6</a:t>
            </a:r>
            <a:endParaRPr lang="en-US" dirty="0"/>
          </a:p>
        </p:txBody>
      </p:sp>
      <p:sp>
        <p:nvSpPr>
          <p:cNvPr id="37" name="TextBox 36"/>
          <p:cNvSpPr txBox="1"/>
          <p:nvPr/>
        </p:nvSpPr>
        <p:spPr>
          <a:xfrm>
            <a:off x="5269783" y="2234625"/>
            <a:ext cx="483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</a:t>
            </a:r>
            <a:endParaRPr lang="en-US" dirty="0"/>
          </a:p>
        </p:txBody>
      </p:sp>
      <p:cxnSp>
        <p:nvCxnSpPr>
          <p:cNvPr id="38" name="Straight Connector 37"/>
          <p:cNvCxnSpPr/>
          <p:nvPr/>
        </p:nvCxnSpPr>
        <p:spPr>
          <a:xfrm flipH="1">
            <a:off x="3467100" y="3859650"/>
            <a:ext cx="931300" cy="1575375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Group 8"/>
          <p:cNvGrpSpPr/>
          <p:nvPr/>
        </p:nvGrpSpPr>
        <p:grpSpPr>
          <a:xfrm>
            <a:off x="2250051" y="1576535"/>
            <a:ext cx="4265049" cy="4087090"/>
            <a:chOff x="1068951" y="1246910"/>
            <a:chExt cx="4265049" cy="4087090"/>
          </a:xfrm>
        </p:grpSpPr>
        <p:sp>
          <p:nvSpPr>
            <p:cNvPr id="6" name="Oval 5"/>
            <p:cNvSpPr/>
            <p:nvPr/>
          </p:nvSpPr>
          <p:spPr>
            <a:xfrm>
              <a:off x="1068951" y="1251399"/>
              <a:ext cx="609600" cy="6096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/>
                <a:t>S</a:t>
              </a:r>
              <a:endParaRPr lang="en-US" b="1" dirty="0"/>
            </a:p>
          </p:txBody>
        </p:sp>
        <p:sp>
          <p:nvSpPr>
            <p:cNvPr id="11" name="Oval 10"/>
            <p:cNvSpPr/>
            <p:nvPr/>
          </p:nvSpPr>
          <p:spPr>
            <a:xfrm>
              <a:off x="2973951" y="3156399"/>
              <a:ext cx="609600" cy="6096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D</a:t>
              </a:r>
              <a:endParaRPr lang="en-US" b="1" dirty="0"/>
            </a:p>
          </p:txBody>
        </p:sp>
        <p:sp>
          <p:nvSpPr>
            <p:cNvPr id="12" name="Oval 11"/>
            <p:cNvSpPr/>
            <p:nvPr/>
          </p:nvSpPr>
          <p:spPr>
            <a:xfrm>
              <a:off x="1068951" y="3156399"/>
              <a:ext cx="609600" cy="6096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C</a:t>
              </a:r>
              <a:endParaRPr lang="en-US" b="1" dirty="0"/>
            </a:p>
          </p:txBody>
        </p:sp>
        <p:sp>
          <p:nvSpPr>
            <p:cNvPr id="13" name="Oval 12"/>
            <p:cNvSpPr/>
            <p:nvPr/>
          </p:nvSpPr>
          <p:spPr>
            <a:xfrm>
              <a:off x="2973951" y="1251399"/>
              <a:ext cx="609600" cy="6096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A</a:t>
              </a:r>
              <a:endParaRPr lang="en-US" b="1" dirty="0"/>
            </a:p>
          </p:txBody>
        </p:sp>
        <p:sp>
          <p:nvSpPr>
            <p:cNvPr id="17" name="Oval 16"/>
            <p:cNvSpPr/>
            <p:nvPr/>
          </p:nvSpPr>
          <p:spPr>
            <a:xfrm>
              <a:off x="4724400" y="3124200"/>
              <a:ext cx="609600" cy="6096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E</a:t>
              </a:r>
              <a:endParaRPr lang="en-US" b="1" dirty="0"/>
            </a:p>
          </p:txBody>
        </p:sp>
        <p:sp>
          <p:nvSpPr>
            <p:cNvPr id="21" name="Oval 20"/>
            <p:cNvSpPr/>
            <p:nvPr/>
          </p:nvSpPr>
          <p:spPr>
            <a:xfrm>
              <a:off x="4724400" y="1246910"/>
              <a:ext cx="609600" cy="6096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B</a:t>
              </a:r>
              <a:endParaRPr lang="en-US" b="1" dirty="0"/>
            </a:p>
          </p:txBody>
        </p:sp>
        <p:sp>
          <p:nvSpPr>
            <p:cNvPr id="25" name="Oval 24"/>
            <p:cNvSpPr/>
            <p:nvPr/>
          </p:nvSpPr>
          <p:spPr>
            <a:xfrm>
              <a:off x="3886200" y="4724400"/>
              <a:ext cx="609600" cy="6096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G</a:t>
              </a:r>
              <a:endParaRPr lang="en-US" b="1" dirty="0"/>
            </a:p>
          </p:txBody>
        </p:sp>
        <p:sp>
          <p:nvSpPr>
            <p:cNvPr id="26" name="Oval 25"/>
            <p:cNvSpPr/>
            <p:nvPr/>
          </p:nvSpPr>
          <p:spPr>
            <a:xfrm>
              <a:off x="1981200" y="4724400"/>
              <a:ext cx="609600" cy="6096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F</a:t>
              </a:r>
              <a:endParaRPr lang="en-US" b="1" dirty="0"/>
            </a:p>
          </p:txBody>
        </p:sp>
      </p:grpSp>
      <p:sp>
        <p:nvSpPr>
          <p:cNvPr id="40" name="TextBox 39"/>
          <p:cNvSpPr txBox="1"/>
          <p:nvPr/>
        </p:nvSpPr>
        <p:spPr>
          <a:xfrm>
            <a:off x="3974383" y="4368225"/>
            <a:ext cx="483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4</a:t>
            </a: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1524001" y="3505200"/>
            <a:ext cx="8572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6:S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2362200" y="5130225"/>
            <a:ext cx="1162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9:D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5715000" y="5054025"/>
            <a:ext cx="1162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12:E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6534149" y="3276600"/>
            <a:ext cx="1162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8:A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6553200" y="1295400"/>
            <a:ext cx="1162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14:E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4781549" y="1295400"/>
            <a:ext cx="1162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7:D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4781549" y="3453825"/>
            <a:ext cx="1162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5:S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1524000" y="1447800"/>
            <a:ext cx="1162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0:S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0025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Straight Connector 15"/>
          <p:cNvCxnSpPr/>
          <p:nvPr/>
        </p:nvCxnSpPr>
        <p:spPr>
          <a:xfrm>
            <a:off x="2554851" y="1885824"/>
            <a:ext cx="1905000" cy="0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4459851" y="1885824"/>
            <a:ext cx="0" cy="1905000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2554851" y="1885824"/>
            <a:ext cx="1905000" cy="1905000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2554851" y="1885824"/>
            <a:ext cx="0" cy="1905000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2583426" y="3790824"/>
            <a:ext cx="1905000" cy="0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2133600" y="2545936"/>
            <a:ext cx="4953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6</a:t>
            </a:r>
            <a:endParaRPr lang="en-US" dirty="0"/>
          </a:p>
        </p:txBody>
      </p:sp>
      <p:sp>
        <p:nvSpPr>
          <p:cNvPr id="41" name="TextBox 40"/>
          <p:cNvSpPr txBox="1"/>
          <p:nvPr/>
        </p:nvSpPr>
        <p:spPr>
          <a:xfrm>
            <a:off x="3088251" y="2724024"/>
            <a:ext cx="4476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5</a:t>
            </a:r>
            <a:endParaRPr lang="en-US" dirty="0"/>
          </a:p>
        </p:txBody>
      </p:sp>
      <p:sp>
        <p:nvSpPr>
          <p:cNvPr id="42" name="TextBox 41"/>
          <p:cNvSpPr txBox="1"/>
          <p:nvPr/>
        </p:nvSpPr>
        <p:spPr>
          <a:xfrm>
            <a:off x="3321767" y="1377249"/>
            <a:ext cx="4501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8</a:t>
            </a:r>
            <a:endParaRPr lang="en-US" dirty="0"/>
          </a:p>
        </p:txBody>
      </p:sp>
      <p:sp>
        <p:nvSpPr>
          <p:cNvPr id="44" name="TextBox 43"/>
          <p:cNvSpPr txBox="1"/>
          <p:nvPr/>
        </p:nvSpPr>
        <p:spPr>
          <a:xfrm>
            <a:off x="3288583" y="3783450"/>
            <a:ext cx="483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3</a:t>
            </a:r>
            <a:endParaRPr lang="en-US" dirty="0"/>
          </a:p>
        </p:txBody>
      </p:sp>
      <p:sp>
        <p:nvSpPr>
          <p:cNvPr id="47" name="TextBox 46"/>
          <p:cNvSpPr txBox="1"/>
          <p:nvPr/>
        </p:nvSpPr>
        <p:spPr>
          <a:xfrm>
            <a:off x="4457700" y="2571624"/>
            <a:ext cx="5312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2</a:t>
            </a:r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4457700" y="1853625"/>
            <a:ext cx="1752600" cy="1905000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6210300" y="1929825"/>
            <a:ext cx="0" cy="1905000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2552700" y="3834825"/>
            <a:ext cx="914400" cy="1524000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flipH="1">
            <a:off x="5431401" y="3783450"/>
            <a:ext cx="778899" cy="1575375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3543300" y="5358825"/>
            <a:ext cx="1905000" cy="0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2628900" y="4393050"/>
            <a:ext cx="483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9</a:t>
            </a:r>
            <a:endParaRPr lang="en-US" dirty="0"/>
          </a:p>
        </p:txBody>
      </p:sp>
      <p:sp>
        <p:nvSpPr>
          <p:cNvPr id="33" name="TextBox 32"/>
          <p:cNvSpPr txBox="1"/>
          <p:nvPr/>
        </p:nvSpPr>
        <p:spPr>
          <a:xfrm>
            <a:off x="4152900" y="5358825"/>
            <a:ext cx="483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0</a:t>
            </a:r>
            <a:endParaRPr lang="en-US" b="1" dirty="0"/>
          </a:p>
        </p:txBody>
      </p:sp>
      <p:sp>
        <p:nvSpPr>
          <p:cNvPr id="34" name="TextBox 33"/>
          <p:cNvSpPr txBox="1"/>
          <p:nvPr/>
        </p:nvSpPr>
        <p:spPr>
          <a:xfrm>
            <a:off x="5879383" y="4393050"/>
            <a:ext cx="483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4</a:t>
            </a:r>
            <a:endParaRPr lang="en-US" dirty="0"/>
          </a:p>
        </p:txBody>
      </p:sp>
      <p:sp>
        <p:nvSpPr>
          <p:cNvPr id="36" name="TextBox 35"/>
          <p:cNvSpPr txBox="1"/>
          <p:nvPr/>
        </p:nvSpPr>
        <p:spPr>
          <a:xfrm>
            <a:off x="6260383" y="2463225"/>
            <a:ext cx="483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6</a:t>
            </a:r>
            <a:endParaRPr lang="en-US" dirty="0"/>
          </a:p>
        </p:txBody>
      </p:sp>
      <p:sp>
        <p:nvSpPr>
          <p:cNvPr id="37" name="TextBox 36"/>
          <p:cNvSpPr txBox="1"/>
          <p:nvPr/>
        </p:nvSpPr>
        <p:spPr>
          <a:xfrm>
            <a:off x="5269783" y="2234625"/>
            <a:ext cx="483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</a:t>
            </a:r>
            <a:endParaRPr lang="en-US" dirty="0"/>
          </a:p>
        </p:txBody>
      </p:sp>
      <p:cxnSp>
        <p:nvCxnSpPr>
          <p:cNvPr id="38" name="Straight Connector 37"/>
          <p:cNvCxnSpPr/>
          <p:nvPr/>
        </p:nvCxnSpPr>
        <p:spPr>
          <a:xfrm flipH="1">
            <a:off x="3467100" y="3859650"/>
            <a:ext cx="931300" cy="1575375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Group 8"/>
          <p:cNvGrpSpPr/>
          <p:nvPr/>
        </p:nvGrpSpPr>
        <p:grpSpPr>
          <a:xfrm>
            <a:off x="2250051" y="1576535"/>
            <a:ext cx="4265049" cy="4087090"/>
            <a:chOff x="1068951" y="1246910"/>
            <a:chExt cx="4265049" cy="4087090"/>
          </a:xfrm>
        </p:grpSpPr>
        <p:sp>
          <p:nvSpPr>
            <p:cNvPr id="6" name="Oval 5"/>
            <p:cNvSpPr/>
            <p:nvPr/>
          </p:nvSpPr>
          <p:spPr>
            <a:xfrm>
              <a:off x="1068951" y="1251399"/>
              <a:ext cx="609600" cy="6096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/>
                <a:t>S</a:t>
              </a:r>
              <a:endParaRPr lang="en-US" b="1" dirty="0"/>
            </a:p>
          </p:txBody>
        </p:sp>
        <p:sp>
          <p:nvSpPr>
            <p:cNvPr id="11" name="Oval 10"/>
            <p:cNvSpPr/>
            <p:nvPr/>
          </p:nvSpPr>
          <p:spPr>
            <a:xfrm>
              <a:off x="2973951" y="3156399"/>
              <a:ext cx="609600" cy="6096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D</a:t>
              </a:r>
              <a:endParaRPr lang="en-US" b="1" dirty="0"/>
            </a:p>
          </p:txBody>
        </p:sp>
        <p:sp>
          <p:nvSpPr>
            <p:cNvPr id="12" name="Oval 11"/>
            <p:cNvSpPr/>
            <p:nvPr/>
          </p:nvSpPr>
          <p:spPr>
            <a:xfrm>
              <a:off x="1068951" y="3156399"/>
              <a:ext cx="609600" cy="6096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C</a:t>
              </a:r>
              <a:endParaRPr lang="en-US" b="1" dirty="0"/>
            </a:p>
          </p:txBody>
        </p:sp>
        <p:sp>
          <p:nvSpPr>
            <p:cNvPr id="13" name="Oval 12"/>
            <p:cNvSpPr/>
            <p:nvPr/>
          </p:nvSpPr>
          <p:spPr>
            <a:xfrm>
              <a:off x="2973951" y="1251399"/>
              <a:ext cx="609600" cy="6096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A</a:t>
              </a:r>
              <a:endParaRPr lang="en-US" b="1" dirty="0"/>
            </a:p>
          </p:txBody>
        </p:sp>
        <p:sp>
          <p:nvSpPr>
            <p:cNvPr id="17" name="Oval 16"/>
            <p:cNvSpPr/>
            <p:nvPr/>
          </p:nvSpPr>
          <p:spPr>
            <a:xfrm>
              <a:off x="4724400" y="3124200"/>
              <a:ext cx="609600" cy="6096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E</a:t>
              </a:r>
              <a:endParaRPr lang="en-US" b="1" dirty="0"/>
            </a:p>
          </p:txBody>
        </p:sp>
        <p:sp>
          <p:nvSpPr>
            <p:cNvPr id="21" name="Oval 20"/>
            <p:cNvSpPr/>
            <p:nvPr/>
          </p:nvSpPr>
          <p:spPr>
            <a:xfrm>
              <a:off x="4724400" y="1246910"/>
              <a:ext cx="609600" cy="6096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B</a:t>
              </a:r>
              <a:endParaRPr lang="en-US" b="1" dirty="0"/>
            </a:p>
          </p:txBody>
        </p:sp>
        <p:sp>
          <p:nvSpPr>
            <p:cNvPr id="25" name="Oval 24"/>
            <p:cNvSpPr/>
            <p:nvPr/>
          </p:nvSpPr>
          <p:spPr>
            <a:xfrm>
              <a:off x="3886200" y="4724400"/>
              <a:ext cx="609600" cy="6096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G</a:t>
              </a:r>
              <a:endParaRPr lang="en-US" b="1" dirty="0"/>
            </a:p>
          </p:txBody>
        </p:sp>
        <p:sp>
          <p:nvSpPr>
            <p:cNvPr id="26" name="Oval 25"/>
            <p:cNvSpPr/>
            <p:nvPr/>
          </p:nvSpPr>
          <p:spPr>
            <a:xfrm>
              <a:off x="1981200" y="4724400"/>
              <a:ext cx="609600" cy="6096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F</a:t>
              </a:r>
              <a:endParaRPr lang="en-US" b="1" dirty="0"/>
            </a:p>
          </p:txBody>
        </p:sp>
      </p:grpSp>
      <p:sp>
        <p:nvSpPr>
          <p:cNvPr id="40" name="TextBox 39"/>
          <p:cNvSpPr txBox="1"/>
          <p:nvPr/>
        </p:nvSpPr>
        <p:spPr>
          <a:xfrm>
            <a:off x="3974383" y="4368225"/>
            <a:ext cx="483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4</a:t>
            </a: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1524001" y="3505200"/>
            <a:ext cx="8572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6:S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2362200" y="5130225"/>
            <a:ext cx="1162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9:D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5715000" y="5054025"/>
            <a:ext cx="1162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12:E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6534149" y="3276600"/>
            <a:ext cx="1162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8:A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6553200" y="1295400"/>
            <a:ext cx="1162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14:E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4781549" y="1295400"/>
            <a:ext cx="1162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7:D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4781549" y="3453825"/>
            <a:ext cx="1162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5:S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1524000" y="1447800"/>
            <a:ext cx="1162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0:S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0189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Straight Connector 15"/>
          <p:cNvCxnSpPr/>
          <p:nvPr/>
        </p:nvCxnSpPr>
        <p:spPr>
          <a:xfrm>
            <a:off x="2554851" y="1885824"/>
            <a:ext cx="1905000" cy="0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4459851" y="1885824"/>
            <a:ext cx="0" cy="1905000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2554851" y="1885824"/>
            <a:ext cx="1905000" cy="1905000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2554851" y="1885824"/>
            <a:ext cx="0" cy="1905000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2583426" y="3790824"/>
            <a:ext cx="1905000" cy="0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2133600" y="2545936"/>
            <a:ext cx="4953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6</a:t>
            </a:r>
            <a:endParaRPr lang="en-US" dirty="0"/>
          </a:p>
        </p:txBody>
      </p:sp>
      <p:sp>
        <p:nvSpPr>
          <p:cNvPr id="41" name="TextBox 40"/>
          <p:cNvSpPr txBox="1"/>
          <p:nvPr/>
        </p:nvSpPr>
        <p:spPr>
          <a:xfrm>
            <a:off x="3088251" y="2724024"/>
            <a:ext cx="4476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5</a:t>
            </a:r>
            <a:endParaRPr lang="en-US" dirty="0"/>
          </a:p>
        </p:txBody>
      </p:sp>
      <p:sp>
        <p:nvSpPr>
          <p:cNvPr id="42" name="TextBox 41"/>
          <p:cNvSpPr txBox="1"/>
          <p:nvPr/>
        </p:nvSpPr>
        <p:spPr>
          <a:xfrm>
            <a:off x="3321767" y="1377249"/>
            <a:ext cx="4501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8</a:t>
            </a:r>
            <a:endParaRPr lang="en-US" dirty="0"/>
          </a:p>
        </p:txBody>
      </p:sp>
      <p:sp>
        <p:nvSpPr>
          <p:cNvPr id="44" name="TextBox 43"/>
          <p:cNvSpPr txBox="1"/>
          <p:nvPr/>
        </p:nvSpPr>
        <p:spPr>
          <a:xfrm>
            <a:off x="3288583" y="3783450"/>
            <a:ext cx="483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3</a:t>
            </a:r>
            <a:endParaRPr lang="en-US" dirty="0"/>
          </a:p>
        </p:txBody>
      </p:sp>
      <p:sp>
        <p:nvSpPr>
          <p:cNvPr id="47" name="TextBox 46"/>
          <p:cNvSpPr txBox="1"/>
          <p:nvPr/>
        </p:nvSpPr>
        <p:spPr>
          <a:xfrm>
            <a:off x="4457700" y="2571624"/>
            <a:ext cx="5312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2</a:t>
            </a:r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4457700" y="1853625"/>
            <a:ext cx="1752600" cy="1905000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6210300" y="1929825"/>
            <a:ext cx="0" cy="1905000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2552700" y="3834825"/>
            <a:ext cx="914400" cy="1524000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flipH="1">
            <a:off x="5431401" y="3783450"/>
            <a:ext cx="778899" cy="1575375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3543300" y="5358825"/>
            <a:ext cx="1905000" cy="0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2628900" y="4393050"/>
            <a:ext cx="483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9</a:t>
            </a:r>
            <a:endParaRPr lang="en-US" dirty="0"/>
          </a:p>
        </p:txBody>
      </p:sp>
      <p:sp>
        <p:nvSpPr>
          <p:cNvPr id="33" name="TextBox 32"/>
          <p:cNvSpPr txBox="1"/>
          <p:nvPr/>
        </p:nvSpPr>
        <p:spPr>
          <a:xfrm>
            <a:off x="4152900" y="5358825"/>
            <a:ext cx="483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0</a:t>
            </a:r>
            <a:endParaRPr lang="en-US" b="1" dirty="0"/>
          </a:p>
        </p:txBody>
      </p:sp>
      <p:sp>
        <p:nvSpPr>
          <p:cNvPr id="34" name="TextBox 33"/>
          <p:cNvSpPr txBox="1"/>
          <p:nvPr/>
        </p:nvSpPr>
        <p:spPr>
          <a:xfrm>
            <a:off x="5879383" y="4393050"/>
            <a:ext cx="483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4</a:t>
            </a:r>
            <a:endParaRPr lang="en-US" dirty="0"/>
          </a:p>
        </p:txBody>
      </p:sp>
      <p:sp>
        <p:nvSpPr>
          <p:cNvPr id="36" name="TextBox 35"/>
          <p:cNvSpPr txBox="1"/>
          <p:nvPr/>
        </p:nvSpPr>
        <p:spPr>
          <a:xfrm>
            <a:off x="6260383" y="2463225"/>
            <a:ext cx="483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6</a:t>
            </a:r>
            <a:endParaRPr lang="en-US" dirty="0"/>
          </a:p>
        </p:txBody>
      </p:sp>
      <p:sp>
        <p:nvSpPr>
          <p:cNvPr id="37" name="TextBox 36"/>
          <p:cNvSpPr txBox="1"/>
          <p:nvPr/>
        </p:nvSpPr>
        <p:spPr>
          <a:xfrm>
            <a:off x="5269783" y="2234625"/>
            <a:ext cx="483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</a:t>
            </a:r>
            <a:endParaRPr lang="en-US" dirty="0"/>
          </a:p>
        </p:txBody>
      </p:sp>
      <p:cxnSp>
        <p:nvCxnSpPr>
          <p:cNvPr id="38" name="Straight Connector 37"/>
          <p:cNvCxnSpPr/>
          <p:nvPr/>
        </p:nvCxnSpPr>
        <p:spPr>
          <a:xfrm flipH="1">
            <a:off x="3467100" y="3859650"/>
            <a:ext cx="931300" cy="1575375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Group 8"/>
          <p:cNvGrpSpPr/>
          <p:nvPr/>
        </p:nvGrpSpPr>
        <p:grpSpPr>
          <a:xfrm>
            <a:off x="2250051" y="1576535"/>
            <a:ext cx="4265049" cy="4087090"/>
            <a:chOff x="1068951" y="1246910"/>
            <a:chExt cx="4265049" cy="4087090"/>
          </a:xfrm>
        </p:grpSpPr>
        <p:sp>
          <p:nvSpPr>
            <p:cNvPr id="6" name="Oval 5"/>
            <p:cNvSpPr/>
            <p:nvPr/>
          </p:nvSpPr>
          <p:spPr>
            <a:xfrm>
              <a:off x="1068951" y="1251399"/>
              <a:ext cx="609600" cy="6096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/>
                <a:t>S</a:t>
              </a:r>
              <a:endParaRPr lang="en-US" b="1" dirty="0"/>
            </a:p>
          </p:txBody>
        </p:sp>
        <p:sp>
          <p:nvSpPr>
            <p:cNvPr id="11" name="Oval 10"/>
            <p:cNvSpPr/>
            <p:nvPr/>
          </p:nvSpPr>
          <p:spPr>
            <a:xfrm>
              <a:off x="2973951" y="3156399"/>
              <a:ext cx="609600" cy="6096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D</a:t>
              </a:r>
              <a:endParaRPr lang="en-US" b="1" dirty="0"/>
            </a:p>
          </p:txBody>
        </p:sp>
        <p:sp>
          <p:nvSpPr>
            <p:cNvPr id="12" name="Oval 11"/>
            <p:cNvSpPr/>
            <p:nvPr/>
          </p:nvSpPr>
          <p:spPr>
            <a:xfrm>
              <a:off x="1068951" y="3156399"/>
              <a:ext cx="609600" cy="6096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C</a:t>
              </a:r>
              <a:endParaRPr lang="en-US" b="1" dirty="0"/>
            </a:p>
          </p:txBody>
        </p:sp>
        <p:sp>
          <p:nvSpPr>
            <p:cNvPr id="13" name="Oval 12"/>
            <p:cNvSpPr/>
            <p:nvPr/>
          </p:nvSpPr>
          <p:spPr>
            <a:xfrm>
              <a:off x="2973951" y="1251399"/>
              <a:ext cx="609600" cy="6096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A</a:t>
              </a:r>
              <a:endParaRPr lang="en-US" b="1" dirty="0"/>
            </a:p>
          </p:txBody>
        </p:sp>
        <p:sp>
          <p:nvSpPr>
            <p:cNvPr id="17" name="Oval 16"/>
            <p:cNvSpPr/>
            <p:nvPr/>
          </p:nvSpPr>
          <p:spPr>
            <a:xfrm>
              <a:off x="4724400" y="3124200"/>
              <a:ext cx="609600" cy="6096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E</a:t>
              </a:r>
              <a:endParaRPr lang="en-US" b="1" dirty="0"/>
            </a:p>
          </p:txBody>
        </p:sp>
        <p:sp>
          <p:nvSpPr>
            <p:cNvPr id="21" name="Oval 20"/>
            <p:cNvSpPr/>
            <p:nvPr/>
          </p:nvSpPr>
          <p:spPr>
            <a:xfrm>
              <a:off x="4724400" y="1246910"/>
              <a:ext cx="609600" cy="6096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B</a:t>
              </a:r>
              <a:endParaRPr lang="en-US" b="1" dirty="0"/>
            </a:p>
          </p:txBody>
        </p:sp>
        <p:sp>
          <p:nvSpPr>
            <p:cNvPr id="25" name="Oval 24"/>
            <p:cNvSpPr/>
            <p:nvPr/>
          </p:nvSpPr>
          <p:spPr>
            <a:xfrm>
              <a:off x="3886200" y="4724400"/>
              <a:ext cx="609600" cy="6096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G</a:t>
              </a:r>
              <a:endParaRPr lang="en-US" b="1" dirty="0"/>
            </a:p>
          </p:txBody>
        </p:sp>
        <p:sp>
          <p:nvSpPr>
            <p:cNvPr id="26" name="Oval 25"/>
            <p:cNvSpPr/>
            <p:nvPr/>
          </p:nvSpPr>
          <p:spPr>
            <a:xfrm>
              <a:off x="1981200" y="4724400"/>
              <a:ext cx="609600" cy="6096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F</a:t>
              </a:r>
              <a:endParaRPr lang="en-US" b="1" dirty="0"/>
            </a:p>
          </p:txBody>
        </p:sp>
      </p:grpSp>
      <p:sp>
        <p:nvSpPr>
          <p:cNvPr id="40" name="TextBox 39"/>
          <p:cNvSpPr txBox="1"/>
          <p:nvPr/>
        </p:nvSpPr>
        <p:spPr>
          <a:xfrm>
            <a:off x="3974383" y="4368225"/>
            <a:ext cx="483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4</a:t>
            </a: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1524001" y="3505200"/>
            <a:ext cx="8572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6:S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2362200" y="5130225"/>
            <a:ext cx="1162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9:D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5715000" y="5054025"/>
            <a:ext cx="1162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9:F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6534149" y="3276600"/>
            <a:ext cx="1162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8:A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6553200" y="1295400"/>
            <a:ext cx="1162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14:E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4781549" y="1295400"/>
            <a:ext cx="1162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7:D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4781549" y="3453825"/>
            <a:ext cx="1162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5:S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1524000" y="1447800"/>
            <a:ext cx="1162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0:S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9588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Straight Connector 15"/>
          <p:cNvCxnSpPr/>
          <p:nvPr/>
        </p:nvCxnSpPr>
        <p:spPr>
          <a:xfrm>
            <a:off x="2554851" y="1885824"/>
            <a:ext cx="1905000" cy="0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4459851" y="1885824"/>
            <a:ext cx="0" cy="1905000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2554851" y="1885824"/>
            <a:ext cx="1905000" cy="1905000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2554851" y="1885824"/>
            <a:ext cx="0" cy="1905000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2583426" y="3790824"/>
            <a:ext cx="1905000" cy="0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2133600" y="2545936"/>
            <a:ext cx="4953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6</a:t>
            </a:r>
            <a:endParaRPr lang="en-US" dirty="0"/>
          </a:p>
        </p:txBody>
      </p:sp>
      <p:sp>
        <p:nvSpPr>
          <p:cNvPr id="41" name="TextBox 40"/>
          <p:cNvSpPr txBox="1"/>
          <p:nvPr/>
        </p:nvSpPr>
        <p:spPr>
          <a:xfrm>
            <a:off x="3088251" y="2724024"/>
            <a:ext cx="4476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5</a:t>
            </a:r>
            <a:endParaRPr lang="en-US" dirty="0"/>
          </a:p>
        </p:txBody>
      </p:sp>
      <p:sp>
        <p:nvSpPr>
          <p:cNvPr id="42" name="TextBox 41"/>
          <p:cNvSpPr txBox="1"/>
          <p:nvPr/>
        </p:nvSpPr>
        <p:spPr>
          <a:xfrm>
            <a:off x="3321767" y="1377249"/>
            <a:ext cx="4501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8</a:t>
            </a:r>
            <a:endParaRPr lang="en-US" dirty="0"/>
          </a:p>
        </p:txBody>
      </p:sp>
      <p:sp>
        <p:nvSpPr>
          <p:cNvPr id="44" name="TextBox 43"/>
          <p:cNvSpPr txBox="1"/>
          <p:nvPr/>
        </p:nvSpPr>
        <p:spPr>
          <a:xfrm>
            <a:off x="3288583" y="3783450"/>
            <a:ext cx="483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3</a:t>
            </a:r>
            <a:endParaRPr lang="en-US" dirty="0"/>
          </a:p>
        </p:txBody>
      </p:sp>
      <p:sp>
        <p:nvSpPr>
          <p:cNvPr id="47" name="TextBox 46"/>
          <p:cNvSpPr txBox="1"/>
          <p:nvPr/>
        </p:nvSpPr>
        <p:spPr>
          <a:xfrm>
            <a:off x="4457700" y="2571624"/>
            <a:ext cx="5312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2</a:t>
            </a:r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4457700" y="1853625"/>
            <a:ext cx="1752600" cy="1905000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6210300" y="1929825"/>
            <a:ext cx="0" cy="1905000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2552700" y="3834825"/>
            <a:ext cx="914400" cy="1524000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flipH="1">
            <a:off x="5431401" y="3783450"/>
            <a:ext cx="778899" cy="1575375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3543300" y="5358825"/>
            <a:ext cx="1905000" cy="0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2628900" y="4393050"/>
            <a:ext cx="483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9</a:t>
            </a:r>
            <a:endParaRPr lang="en-US" dirty="0"/>
          </a:p>
        </p:txBody>
      </p:sp>
      <p:sp>
        <p:nvSpPr>
          <p:cNvPr id="33" name="TextBox 32"/>
          <p:cNvSpPr txBox="1"/>
          <p:nvPr/>
        </p:nvSpPr>
        <p:spPr>
          <a:xfrm>
            <a:off x="4152900" y="5358825"/>
            <a:ext cx="483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0</a:t>
            </a:r>
            <a:endParaRPr lang="en-US" dirty="0"/>
          </a:p>
        </p:txBody>
      </p:sp>
      <p:sp>
        <p:nvSpPr>
          <p:cNvPr id="34" name="TextBox 33"/>
          <p:cNvSpPr txBox="1"/>
          <p:nvPr/>
        </p:nvSpPr>
        <p:spPr>
          <a:xfrm>
            <a:off x="5879383" y="4393050"/>
            <a:ext cx="483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4</a:t>
            </a:r>
            <a:endParaRPr lang="en-US" dirty="0"/>
          </a:p>
        </p:txBody>
      </p:sp>
      <p:sp>
        <p:nvSpPr>
          <p:cNvPr id="36" name="TextBox 35"/>
          <p:cNvSpPr txBox="1"/>
          <p:nvPr/>
        </p:nvSpPr>
        <p:spPr>
          <a:xfrm>
            <a:off x="6260383" y="2463225"/>
            <a:ext cx="483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6</a:t>
            </a:r>
            <a:endParaRPr lang="en-US" dirty="0"/>
          </a:p>
        </p:txBody>
      </p:sp>
      <p:sp>
        <p:nvSpPr>
          <p:cNvPr id="37" name="TextBox 36"/>
          <p:cNvSpPr txBox="1"/>
          <p:nvPr/>
        </p:nvSpPr>
        <p:spPr>
          <a:xfrm>
            <a:off x="5269783" y="2234625"/>
            <a:ext cx="483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</a:t>
            </a:r>
            <a:endParaRPr lang="en-US" dirty="0"/>
          </a:p>
        </p:txBody>
      </p:sp>
      <p:cxnSp>
        <p:nvCxnSpPr>
          <p:cNvPr id="38" name="Straight Connector 37"/>
          <p:cNvCxnSpPr/>
          <p:nvPr/>
        </p:nvCxnSpPr>
        <p:spPr>
          <a:xfrm flipH="1">
            <a:off x="3467100" y="3859650"/>
            <a:ext cx="931300" cy="1575375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Group 8"/>
          <p:cNvGrpSpPr/>
          <p:nvPr/>
        </p:nvGrpSpPr>
        <p:grpSpPr>
          <a:xfrm>
            <a:off x="2250051" y="1576535"/>
            <a:ext cx="4265049" cy="4087090"/>
            <a:chOff x="1068951" y="1246910"/>
            <a:chExt cx="4265049" cy="4087090"/>
          </a:xfrm>
        </p:grpSpPr>
        <p:sp>
          <p:nvSpPr>
            <p:cNvPr id="6" name="Oval 5"/>
            <p:cNvSpPr/>
            <p:nvPr/>
          </p:nvSpPr>
          <p:spPr>
            <a:xfrm>
              <a:off x="1068951" y="1251399"/>
              <a:ext cx="609600" cy="6096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/>
                <a:t>S</a:t>
              </a:r>
              <a:endParaRPr lang="en-US" b="1" dirty="0"/>
            </a:p>
          </p:txBody>
        </p:sp>
        <p:sp>
          <p:nvSpPr>
            <p:cNvPr id="11" name="Oval 10"/>
            <p:cNvSpPr/>
            <p:nvPr/>
          </p:nvSpPr>
          <p:spPr>
            <a:xfrm>
              <a:off x="2973951" y="3156399"/>
              <a:ext cx="609600" cy="6096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D</a:t>
              </a:r>
              <a:endParaRPr lang="en-US" b="1" dirty="0"/>
            </a:p>
          </p:txBody>
        </p:sp>
        <p:sp>
          <p:nvSpPr>
            <p:cNvPr id="12" name="Oval 11"/>
            <p:cNvSpPr/>
            <p:nvPr/>
          </p:nvSpPr>
          <p:spPr>
            <a:xfrm>
              <a:off x="1068951" y="3156399"/>
              <a:ext cx="609600" cy="6096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C</a:t>
              </a:r>
              <a:endParaRPr lang="en-US" b="1" dirty="0"/>
            </a:p>
          </p:txBody>
        </p:sp>
        <p:sp>
          <p:nvSpPr>
            <p:cNvPr id="13" name="Oval 12"/>
            <p:cNvSpPr/>
            <p:nvPr/>
          </p:nvSpPr>
          <p:spPr>
            <a:xfrm>
              <a:off x="2973951" y="1251399"/>
              <a:ext cx="609600" cy="6096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A</a:t>
              </a:r>
              <a:endParaRPr lang="en-US" b="1" dirty="0"/>
            </a:p>
          </p:txBody>
        </p:sp>
        <p:sp>
          <p:nvSpPr>
            <p:cNvPr id="17" name="Oval 16"/>
            <p:cNvSpPr/>
            <p:nvPr/>
          </p:nvSpPr>
          <p:spPr>
            <a:xfrm>
              <a:off x="4724400" y="3124200"/>
              <a:ext cx="609600" cy="6096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E</a:t>
              </a:r>
              <a:endParaRPr lang="en-US" b="1" dirty="0"/>
            </a:p>
          </p:txBody>
        </p:sp>
        <p:sp>
          <p:nvSpPr>
            <p:cNvPr id="21" name="Oval 20"/>
            <p:cNvSpPr/>
            <p:nvPr/>
          </p:nvSpPr>
          <p:spPr>
            <a:xfrm>
              <a:off x="4724400" y="1246910"/>
              <a:ext cx="609600" cy="6096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B</a:t>
              </a:r>
              <a:endParaRPr lang="en-US" b="1" dirty="0"/>
            </a:p>
          </p:txBody>
        </p:sp>
        <p:sp>
          <p:nvSpPr>
            <p:cNvPr id="25" name="Oval 24"/>
            <p:cNvSpPr/>
            <p:nvPr/>
          </p:nvSpPr>
          <p:spPr>
            <a:xfrm>
              <a:off x="3886200" y="4724400"/>
              <a:ext cx="609600" cy="6096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G</a:t>
              </a:r>
              <a:endParaRPr lang="en-US" b="1" dirty="0"/>
            </a:p>
          </p:txBody>
        </p:sp>
        <p:sp>
          <p:nvSpPr>
            <p:cNvPr id="26" name="Oval 25"/>
            <p:cNvSpPr/>
            <p:nvPr/>
          </p:nvSpPr>
          <p:spPr>
            <a:xfrm>
              <a:off x="1981200" y="4724400"/>
              <a:ext cx="609600" cy="6096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F</a:t>
              </a:r>
              <a:endParaRPr lang="en-US" b="1" dirty="0"/>
            </a:p>
          </p:txBody>
        </p:sp>
      </p:grpSp>
      <p:sp>
        <p:nvSpPr>
          <p:cNvPr id="40" name="TextBox 39"/>
          <p:cNvSpPr txBox="1"/>
          <p:nvPr/>
        </p:nvSpPr>
        <p:spPr>
          <a:xfrm>
            <a:off x="3974383" y="4368225"/>
            <a:ext cx="483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4</a:t>
            </a: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1524001" y="3505200"/>
            <a:ext cx="8572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6:S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2362200" y="5130225"/>
            <a:ext cx="1162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9:D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5715000" y="5054025"/>
            <a:ext cx="1162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9:F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6534149" y="3276600"/>
            <a:ext cx="1162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8:A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6553200" y="1295400"/>
            <a:ext cx="1162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14:E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4781549" y="1295400"/>
            <a:ext cx="1162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7:D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4781549" y="3453825"/>
            <a:ext cx="1162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5:S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1524000" y="1447800"/>
            <a:ext cx="1162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0:S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7668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Straight Connector 15"/>
          <p:cNvCxnSpPr/>
          <p:nvPr/>
        </p:nvCxnSpPr>
        <p:spPr>
          <a:xfrm>
            <a:off x="2554851" y="1885824"/>
            <a:ext cx="1905000" cy="0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4459851" y="1885824"/>
            <a:ext cx="0" cy="1905000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2554851" y="1885824"/>
            <a:ext cx="1905000" cy="1905000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2554851" y="1885824"/>
            <a:ext cx="0" cy="1905000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2583426" y="3790824"/>
            <a:ext cx="1905000" cy="0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2133600" y="2545936"/>
            <a:ext cx="4953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6</a:t>
            </a:r>
            <a:endParaRPr lang="en-US" dirty="0"/>
          </a:p>
        </p:txBody>
      </p:sp>
      <p:sp>
        <p:nvSpPr>
          <p:cNvPr id="41" name="TextBox 40"/>
          <p:cNvSpPr txBox="1"/>
          <p:nvPr/>
        </p:nvSpPr>
        <p:spPr>
          <a:xfrm>
            <a:off x="3088251" y="2724024"/>
            <a:ext cx="4476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5</a:t>
            </a:r>
            <a:endParaRPr lang="en-US" dirty="0"/>
          </a:p>
        </p:txBody>
      </p:sp>
      <p:sp>
        <p:nvSpPr>
          <p:cNvPr id="42" name="TextBox 41"/>
          <p:cNvSpPr txBox="1"/>
          <p:nvPr/>
        </p:nvSpPr>
        <p:spPr>
          <a:xfrm>
            <a:off x="3321767" y="1377249"/>
            <a:ext cx="4501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8</a:t>
            </a:r>
            <a:endParaRPr lang="en-US" dirty="0"/>
          </a:p>
        </p:txBody>
      </p:sp>
      <p:sp>
        <p:nvSpPr>
          <p:cNvPr id="44" name="TextBox 43"/>
          <p:cNvSpPr txBox="1"/>
          <p:nvPr/>
        </p:nvSpPr>
        <p:spPr>
          <a:xfrm>
            <a:off x="3288583" y="3783450"/>
            <a:ext cx="483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3</a:t>
            </a:r>
            <a:endParaRPr lang="en-US" dirty="0"/>
          </a:p>
        </p:txBody>
      </p:sp>
      <p:sp>
        <p:nvSpPr>
          <p:cNvPr id="47" name="TextBox 46"/>
          <p:cNvSpPr txBox="1"/>
          <p:nvPr/>
        </p:nvSpPr>
        <p:spPr>
          <a:xfrm>
            <a:off x="4457700" y="2571624"/>
            <a:ext cx="5312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2</a:t>
            </a:r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4457700" y="1853625"/>
            <a:ext cx="1752600" cy="1905000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6210300" y="1929825"/>
            <a:ext cx="0" cy="1905000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2552700" y="3834825"/>
            <a:ext cx="914400" cy="1524000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flipH="1">
            <a:off x="5431401" y="3783450"/>
            <a:ext cx="778899" cy="1575375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3543300" y="5358825"/>
            <a:ext cx="1905000" cy="0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2628900" y="4393050"/>
            <a:ext cx="483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9</a:t>
            </a:r>
            <a:endParaRPr lang="en-US" dirty="0"/>
          </a:p>
        </p:txBody>
      </p:sp>
      <p:sp>
        <p:nvSpPr>
          <p:cNvPr id="33" name="TextBox 32"/>
          <p:cNvSpPr txBox="1"/>
          <p:nvPr/>
        </p:nvSpPr>
        <p:spPr>
          <a:xfrm>
            <a:off x="4152900" y="5358825"/>
            <a:ext cx="483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0</a:t>
            </a:r>
            <a:endParaRPr lang="en-US" dirty="0"/>
          </a:p>
        </p:txBody>
      </p:sp>
      <p:sp>
        <p:nvSpPr>
          <p:cNvPr id="34" name="TextBox 33"/>
          <p:cNvSpPr txBox="1"/>
          <p:nvPr/>
        </p:nvSpPr>
        <p:spPr>
          <a:xfrm>
            <a:off x="5879383" y="4393050"/>
            <a:ext cx="483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4</a:t>
            </a:r>
            <a:endParaRPr lang="en-US" dirty="0"/>
          </a:p>
        </p:txBody>
      </p:sp>
      <p:sp>
        <p:nvSpPr>
          <p:cNvPr id="36" name="TextBox 35"/>
          <p:cNvSpPr txBox="1"/>
          <p:nvPr/>
        </p:nvSpPr>
        <p:spPr>
          <a:xfrm>
            <a:off x="6260383" y="2463225"/>
            <a:ext cx="483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6</a:t>
            </a:r>
            <a:endParaRPr lang="en-US" dirty="0"/>
          </a:p>
        </p:txBody>
      </p:sp>
      <p:sp>
        <p:nvSpPr>
          <p:cNvPr id="37" name="TextBox 36"/>
          <p:cNvSpPr txBox="1"/>
          <p:nvPr/>
        </p:nvSpPr>
        <p:spPr>
          <a:xfrm>
            <a:off x="5269783" y="2234625"/>
            <a:ext cx="483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</a:t>
            </a:r>
            <a:endParaRPr lang="en-US" dirty="0"/>
          </a:p>
        </p:txBody>
      </p:sp>
      <p:cxnSp>
        <p:nvCxnSpPr>
          <p:cNvPr id="38" name="Straight Connector 37"/>
          <p:cNvCxnSpPr/>
          <p:nvPr/>
        </p:nvCxnSpPr>
        <p:spPr>
          <a:xfrm flipH="1">
            <a:off x="3467100" y="3859650"/>
            <a:ext cx="931300" cy="1575375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Group 8"/>
          <p:cNvGrpSpPr/>
          <p:nvPr/>
        </p:nvGrpSpPr>
        <p:grpSpPr>
          <a:xfrm>
            <a:off x="2250051" y="1576535"/>
            <a:ext cx="4265049" cy="4087090"/>
            <a:chOff x="1068951" y="1246910"/>
            <a:chExt cx="4265049" cy="4087090"/>
          </a:xfrm>
        </p:grpSpPr>
        <p:sp>
          <p:nvSpPr>
            <p:cNvPr id="6" name="Oval 5"/>
            <p:cNvSpPr/>
            <p:nvPr/>
          </p:nvSpPr>
          <p:spPr>
            <a:xfrm>
              <a:off x="1068951" y="1251399"/>
              <a:ext cx="609600" cy="6096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/>
                <a:t>S</a:t>
              </a:r>
              <a:endParaRPr lang="en-US" b="1" dirty="0"/>
            </a:p>
          </p:txBody>
        </p:sp>
        <p:sp>
          <p:nvSpPr>
            <p:cNvPr id="11" name="Oval 10"/>
            <p:cNvSpPr/>
            <p:nvPr/>
          </p:nvSpPr>
          <p:spPr>
            <a:xfrm>
              <a:off x="2973951" y="3156399"/>
              <a:ext cx="609600" cy="6096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D</a:t>
              </a:r>
              <a:endParaRPr lang="en-US" b="1" dirty="0"/>
            </a:p>
          </p:txBody>
        </p:sp>
        <p:sp>
          <p:nvSpPr>
            <p:cNvPr id="12" name="Oval 11"/>
            <p:cNvSpPr/>
            <p:nvPr/>
          </p:nvSpPr>
          <p:spPr>
            <a:xfrm>
              <a:off x="1068951" y="3156399"/>
              <a:ext cx="609600" cy="6096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C</a:t>
              </a:r>
              <a:endParaRPr lang="en-US" b="1" dirty="0"/>
            </a:p>
          </p:txBody>
        </p:sp>
        <p:sp>
          <p:nvSpPr>
            <p:cNvPr id="13" name="Oval 12"/>
            <p:cNvSpPr/>
            <p:nvPr/>
          </p:nvSpPr>
          <p:spPr>
            <a:xfrm>
              <a:off x="2973951" y="1251399"/>
              <a:ext cx="609600" cy="6096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A</a:t>
              </a:r>
              <a:endParaRPr lang="en-US" b="1" dirty="0"/>
            </a:p>
          </p:txBody>
        </p:sp>
        <p:sp>
          <p:nvSpPr>
            <p:cNvPr id="17" name="Oval 16"/>
            <p:cNvSpPr/>
            <p:nvPr/>
          </p:nvSpPr>
          <p:spPr>
            <a:xfrm>
              <a:off x="4724400" y="3124200"/>
              <a:ext cx="609600" cy="6096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E</a:t>
              </a:r>
              <a:endParaRPr lang="en-US" b="1" dirty="0"/>
            </a:p>
          </p:txBody>
        </p:sp>
        <p:sp>
          <p:nvSpPr>
            <p:cNvPr id="21" name="Oval 20"/>
            <p:cNvSpPr/>
            <p:nvPr/>
          </p:nvSpPr>
          <p:spPr>
            <a:xfrm>
              <a:off x="4724400" y="1246910"/>
              <a:ext cx="609600" cy="6096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B</a:t>
              </a:r>
              <a:endParaRPr lang="en-US" b="1" dirty="0"/>
            </a:p>
          </p:txBody>
        </p:sp>
        <p:sp>
          <p:nvSpPr>
            <p:cNvPr id="25" name="Oval 24"/>
            <p:cNvSpPr/>
            <p:nvPr/>
          </p:nvSpPr>
          <p:spPr>
            <a:xfrm>
              <a:off x="3886200" y="4724400"/>
              <a:ext cx="609600" cy="6096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G</a:t>
              </a:r>
              <a:endParaRPr lang="en-US" b="1" dirty="0"/>
            </a:p>
          </p:txBody>
        </p:sp>
        <p:sp>
          <p:nvSpPr>
            <p:cNvPr id="26" name="Oval 25"/>
            <p:cNvSpPr/>
            <p:nvPr/>
          </p:nvSpPr>
          <p:spPr>
            <a:xfrm>
              <a:off x="1981200" y="4724400"/>
              <a:ext cx="609600" cy="6096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F</a:t>
              </a:r>
              <a:endParaRPr lang="en-US" b="1" dirty="0"/>
            </a:p>
          </p:txBody>
        </p:sp>
      </p:grpSp>
      <p:sp>
        <p:nvSpPr>
          <p:cNvPr id="40" name="TextBox 39"/>
          <p:cNvSpPr txBox="1"/>
          <p:nvPr/>
        </p:nvSpPr>
        <p:spPr>
          <a:xfrm>
            <a:off x="3974383" y="4368225"/>
            <a:ext cx="483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4</a:t>
            </a: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1524001" y="3505200"/>
            <a:ext cx="8572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6:S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2362200" y="5130225"/>
            <a:ext cx="1162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9:D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5715000" y="5054025"/>
            <a:ext cx="1162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9:F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6534149" y="3276600"/>
            <a:ext cx="1162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8:A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6553200" y="1295400"/>
            <a:ext cx="1162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14:E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4781549" y="1295400"/>
            <a:ext cx="1162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7:D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4781549" y="3453825"/>
            <a:ext cx="1162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5:S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1524000" y="1447800"/>
            <a:ext cx="1162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0:S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4944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Straight Connector 15"/>
          <p:cNvCxnSpPr/>
          <p:nvPr/>
        </p:nvCxnSpPr>
        <p:spPr>
          <a:xfrm>
            <a:off x="2554851" y="1885824"/>
            <a:ext cx="1905000" cy="0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4459851" y="1885824"/>
            <a:ext cx="0" cy="1905000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2554851" y="1885824"/>
            <a:ext cx="1905000" cy="1905000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2554851" y="1885824"/>
            <a:ext cx="0" cy="1905000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2583426" y="3790824"/>
            <a:ext cx="1905000" cy="0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2133600" y="2545936"/>
            <a:ext cx="4953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6</a:t>
            </a:r>
            <a:endParaRPr lang="en-US" dirty="0"/>
          </a:p>
        </p:txBody>
      </p:sp>
      <p:sp>
        <p:nvSpPr>
          <p:cNvPr id="41" name="TextBox 40"/>
          <p:cNvSpPr txBox="1"/>
          <p:nvPr/>
        </p:nvSpPr>
        <p:spPr>
          <a:xfrm>
            <a:off x="3088251" y="2724024"/>
            <a:ext cx="4476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5</a:t>
            </a:r>
            <a:endParaRPr lang="en-US" dirty="0"/>
          </a:p>
        </p:txBody>
      </p:sp>
      <p:sp>
        <p:nvSpPr>
          <p:cNvPr id="42" name="TextBox 41"/>
          <p:cNvSpPr txBox="1"/>
          <p:nvPr/>
        </p:nvSpPr>
        <p:spPr>
          <a:xfrm>
            <a:off x="3321767" y="1377249"/>
            <a:ext cx="4501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8</a:t>
            </a:r>
            <a:endParaRPr lang="en-US" dirty="0"/>
          </a:p>
        </p:txBody>
      </p:sp>
      <p:sp>
        <p:nvSpPr>
          <p:cNvPr id="44" name="TextBox 43"/>
          <p:cNvSpPr txBox="1"/>
          <p:nvPr/>
        </p:nvSpPr>
        <p:spPr>
          <a:xfrm>
            <a:off x="3288583" y="3783450"/>
            <a:ext cx="483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3</a:t>
            </a:r>
            <a:endParaRPr lang="en-US" dirty="0"/>
          </a:p>
        </p:txBody>
      </p:sp>
      <p:sp>
        <p:nvSpPr>
          <p:cNvPr id="47" name="TextBox 46"/>
          <p:cNvSpPr txBox="1"/>
          <p:nvPr/>
        </p:nvSpPr>
        <p:spPr>
          <a:xfrm>
            <a:off x="4457700" y="2571624"/>
            <a:ext cx="5312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2</a:t>
            </a:r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4457700" y="1853625"/>
            <a:ext cx="1752600" cy="1905000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6210300" y="1929825"/>
            <a:ext cx="0" cy="1905000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2552700" y="3834825"/>
            <a:ext cx="914400" cy="1524000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flipH="1">
            <a:off x="5431401" y="3783450"/>
            <a:ext cx="778899" cy="1575375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3543300" y="5358825"/>
            <a:ext cx="1905000" cy="0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2628900" y="4393050"/>
            <a:ext cx="483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9</a:t>
            </a:r>
            <a:endParaRPr lang="en-US" dirty="0"/>
          </a:p>
        </p:txBody>
      </p:sp>
      <p:sp>
        <p:nvSpPr>
          <p:cNvPr id="33" name="TextBox 32"/>
          <p:cNvSpPr txBox="1"/>
          <p:nvPr/>
        </p:nvSpPr>
        <p:spPr>
          <a:xfrm>
            <a:off x="4152900" y="5358825"/>
            <a:ext cx="483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0</a:t>
            </a:r>
            <a:endParaRPr lang="en-US" dirty="0"/>
          </a:p>
        </p:txBody>
      </p:sp>
      <p:sp>
        <p:nvSpPr>
          <p:cNvPr id="34" name="TextBox 33"/>
          <p:cNvSpPr txBox="1"/>
          <p:nvPr/>
        </p:nvSpPr>
        <p:spPr>
          <a:xfrm>
            <a:off x="5879383" y="4393050"/>
            <a:ext cx="483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4</a:t>
            </a:r>
            <a:endParaRPr lang="en-US" dirty="0"/>
          </a:p>
        </p:txBody>
      </p:sp>
      <p:sp>
        <p:nvSpPr>
          <p:cNvPr id="36" name="TextBox 35"/>
          <p:cNvSpPr txBox="1"/>
          <p:nvPr/>
        </p:nvSpPr>
        <p:spPr>
          <a:xfrm>
            <a:off x="6260383" y="2463225"/>
            <a:ext cx="483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6</a:t>
            </a:r>
            <a:endParaRPr lang="en-US" dirty="0"/>
          </a:p>
        </p:txBody>
      </p:sp>
      <p:sp>
        <p:nvSpPr>
          <p:cNvPr id="37" name="TextBox 36"/>
          <p:cNvSpPr txBox="1"/>
          <p:nvPr/>
        </p:nvSpPr>
        <p:spPr>
          <a:xfrm>
            <a:off x="5269783" y="2234625"/>
            <a:ext cx="483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</a:t>
            </a:r>
            <a:endParaRPr lang="en-US" dirty="0"/>
          </a:p>
        </p:txBody>
      </p:sp>
      <p:cxnSp>
        <p:nvCxnSpPr>
          <p:cNvPr id="38" name="Straight Connector 37"/>
          <p:cNvCxnSpPr/>
          <p:nvPr/>
        </p:nvCxnSpPr>
        <p:spPr>
          <a:xfrm flipH="1">
            <a:off x="3467100" y="3859650"/>
            <a:ext cx="931300" cy="1575375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Group 8"/>
          <p:cNvGrpSpPr/>
          <p:nvPr/>
        </p:nvGrpSpPr>
        <p:grpSpPr>
          <a:xfrm>
            <a:off x="2250051" y="1576535"/>
            <a:ext cx="4265049" cy="4087090"/>
            <a:chOff x="1068951" y="1246910"/>
            <a:chExt cx="4265049" cy="4087090"/>
          </a:xfrm>
        </p:grpSpPr>
        <p:sp>
          <p:nvSpPr>
            <p:cNvPr id="6" name="Oval 5"/>
            <p:cNvSpPr/>
            <p:nvPr/>
          </p:nvSpPr>
          <p:spPr>
            <a:xfrm>
              <a:off x="1068951" y="1251399"/>
              <a:ext cx="609600" cy="6096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/>
                <a:t>S</a:t>
              </a:r>
              <a:endParaRPr lang="en-US" b="1" dirty="0"/>
            </a:p>
          </p:txBody>
        </p:sp>
        <p:sp>
          <p:nvSpPr>
            <p:cNvPr id="11" name="Oval 10"/>
            <p:cNvSpPr/>
            <p:nvPr/>
          </p:nvSpPr>
          <p:spPr>
            <a:xfrm>
              <a:off x="2973951" y="3156399"/>
              <a:ext cx="609600" cy="6096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D</a:t>
              </a:r>
              <a:endParaRPr lang="en-US" b="1" dirty="0"/>
            </a:p>
          </p:txBody>
        </p:sp>
        <p:sp>
          <p:nvSpPr>
            <p:cNvPr id="12" name="Oval 11"/>
            <p:cNvSpPr/>
            <p:nvPr/>
          </p:nvSpPr>
          <p:spPr>
            <a:xfrm>
              <a:off x="1068951" y="3156399"/>
              <a:ext cx="609600" cy="6096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C</a:t>
              </a:r>
              <a:endParaRPr lang="en-US" b="1" dirty="0"/>
            </a:p>
          </p:txBody>
        </p:sp>
        <p:sp>
          <p:nvSpPr>
            <p:cNvPr id="13" name="Oval 12"/>
            <p:cNvSpPr/>
            <p:nvPr/>
          </p:nvSpPr>
          <p:spPr>
            <a:xfrm>
              <a:off x="2973951" y="1251399"/>
              <a:ext cx="609600" cy="6096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A</a:t>
              </a:r>
              <a:endParaRPr lang="en-US" b="1" dirty="0"/>
            </a:p>
          </p:txBody>
        </p:sp>
        <p:sp>
          <p:nvSpPr>
            <p:cNvPr id="17" name="Oval 16"/>
            <p:cNvSpPr/>
            <p:nvPr/>
          </p:nvSpPr>
          <p:spPr>
            <a:xfrm>
              <a:off x="4724400" y="3124200"/>
              <a:ext cx="609600" cy="6096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E</a:t>
              </a:r>
              <a:endParaRPr lang="en-US" b="1" dirty="0"/>
            </a:p>
          </p:txBody>
        </p:sp>
        <p:sp>
          <p:nvSpPr>
            <p:cNvPr id="21" name="Oval 20"/>
            <p:cNvSpPr/>
            <p:nvPr/>
          </p:nvSpPr>
          <p:spPr>
            <a:xfrm>
              <a:off x="4724400" y="1246910"/>
              <a:ext cx="609600" cy="6096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B</a:t>
              </a:r>
              <a:endParaRPr lang="en-US" b="1" dirty="0"/>
            </a:p>
          </p:txBody>
        </p:sp>
        <p:sp>
          <p:nvSpPr>
            <p:cNvPr id="25" name="Oval 24"/>
            <p:cNvSpPr/>
            <p:nvPr/>
          </p:nvSpPr>
          <p:spPr>
            <a:xfrm>
              <a:off x="3886200" y="4724400"/>
              <a:ext cx="609600" cy="6096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G</a:t>
              </a:r>
              <a:endParaRPr lang="en-US" b="1" dirty="0"/>
            </a:p>
          </p:txBody>
        </p:sp>
        <p:sp>
          <p:nvSpPr>
            <p:cNvPr id="26" name="Oval 25"/>
            <p:cNvSpPr/>
            <p:nvPr/>
          </p:nvSpPr>
          <p:spPr>
            <a:xfrm>
              <a:off x="1981200" y="4724400"/>
              <a:ext cx="609600" cy="6096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F</a:t>
              </a:r>
              <a:endParaRPr lang="en-US" b="1" dirty="0"/>
            </a:p>
          </p:txBody>
        </p:sp>
      </p:grpSp>
      <p:sp>
        <p:nvSpPr>
          <p:cNvPr id="40" name="TextBox 39"/>
          <p:cNvSpPr txBox="1"/>
          <p:nvPr/>
        </p:nvSpPr>
        <p:spPr>
          <a:xfrm>
            <a:off x="3974383" y="4368225"/>
            <a:ext cx="483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4</a:t>
            </a: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1524001" y="3505200"/>
            <a:ext cx="8572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6:S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2362200" y="5130225"/>
            <a:ext cx="1162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9:D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5715000" y="5054025"/>
            <a:ext cx="1162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9:F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6534149" y="3276600"/>
            <a:ext cx="1162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8:A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6553200" y="1295400"/>
            <a:ext cx="1162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14:E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4781549" y="1295400"/>
            <a:ext cx="1162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7:D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4781549" y="3453825"/>
            <a:ext cx="1162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5:S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1524000" y="1447800"/>
            <a:ext cx="1162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sym typeface="Symbol"/>
              </a:rPr>
              <a:t>0:S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1610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4983163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r>
              <a:rPr lang="en-US" sz="3600" dirty="0" smtClean="0"/>
              <a:t>Developed </a:t>
            </a:r>
            <a:r>
              <a:rPr lang="en-US" sz="3600" dirty="0" smtClean="0"/>
              <a:t>by </a:t>
            </a:r>
            <a:r>
              <a:rPr lang="en-US" sz="3600" dirty="0" err="1" smtClean="0"/>
              <a:t>Edsger</a:t>
            </a:r>
            <a:r>
              <a:rPr lang="en-US" sz="3600" dirty="0" smtClean="0"/>
              <a:t> </a:t>
            </a:r>
            <a:r>
              <a:rPr lang="en-US" sz="3600" dirty="0" err="1" smtClean="0"/>
              <a:t>Dijkstra</a:t>
            </a:r>
            <a:r>
              <a:rPr lang="en-US" sz="3600" dirty="0" smtClean="0"/>
              <a:t> </a:t>
            </a:r>
            <a:r>
              <a:rPr lang="en-US" sz="3600" dirty="0" smtClean="0"/>
              <a:t>in </a:t>
            </a:r>
            <a:r>
              <a:rPr lang="en-US" sz="3600" dirty="0" smtClean="0"/>
              <a:t>1956</a:t>
            </a:r>
          </a:p>
          <a:p>
            <a:pPr>
              <a:spcBef>
                <a:spcPts val="1800"/>
              </a:spcBef>
            </a:pPr>
            <a:r>
              <a:rPr lang="en-US" sz="3600" dirty="0" smtClean="0"/>
              <a:t>Uses a Min Priority Queue or Min Heap to find the next nearest vertex</a:t>
            </a:r>
          </a:p>
          <a:p>
            <a:pPr>
              <a:spcBef>
                <a:spcPts val="1800"/>
              </a:spcBef>
            </a:pPr>
            <a:r>
              <a:rPr lang="en-US" sz="3600" dirty="0" smtClean="0"/>
              <a:t>Known as a Greedy Algorithm</a:t>
            </a:r>
          </a:p>
          <a:p>
            <a:pPr>
              <a:spcBef>
                <a:spcPts val="1800"/>
              </a:spcBef>
            </a:pPr>
            <a:r>
              <a:rPr lang="en-US" sz="3600" dirty="0" smtClean="0"/>
              <a:t>T = O(E log V)</a:t>
            </a:r>
            <a:endParaRPr lang="en-US" sz="3600" dirty="0" smtClean="0"/>
          </a:p>
        </p:txBody>
      </p:sp>
    </p:spTree>
    <p:extLst>
      <p:ext uri="{BB962C8B-B14F-4D97-AF65-F5344CB8AC3E}">
        <p14:creationId xmlns:p14="http://schemas.microsoft.com/office/powerpoint/2010/main" val="24584401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3188</TotalTime>
  <Words>1280</Words>
  <Application>Microsoft Office PowerPoint</Application>
  <PresentationFormat>On-screen Show (4:3)</PresentationFormat>
  <Paragraphs>1209</Paragraphs>
  <Slides>46</Slides>
  <Notes>46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46</vt:i4>
      </vt:variant>
    </vt:vector>
  </HeadingPairs>
  <TitlesOfParts>
    <vt:vector size="47" baseType="lpstr">
      <vt:lpstr>Office Theme</vt:lpstr>
      <vt:lpstr>Dijkstra’s Algorithm Single Source Shortest Path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Toshiba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Kruskal’s Algorithm Minimum Spanning Trees</dc:title>
  <dc:creator>Maui</dc:creator>
  <cp:lastModifiedBy>Maui</cp:lastModifiedBy>
  <cp:revision>43</cp:revision>
  <dcterms:created xsi:type="dcterms:W3CDTF">2014-05-20T00:27:59Z</dcterms:created>
  <dcterms:modified xsi:type="dcterms:W3CDTF">2014-05-23T16:16:19Z</dcterms:modified>
</cp:coreProperties>
</file>