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62" r:id="rId5"/>
    <p:sldId id="261" r:id="rId6"/>
    <p:sldId id="263" r:id="rId7"/>
    <p:sldId id="264" r:id="rId8"/>
    <p:sldId id="265" r:id="rId9"/>
    <p:sldId id="266" r:id="rId10"/>
    <p:sldId id="267" r:id="rId11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720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3517-842E-4A76-9AF7-7F80C1AFB4A2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04FAD-DDC0-47F0-82E5-49F40A060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201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3517-842E-4A76-9AF7-7F80C1AFB4A2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04FAD-DDC0-47F0-82E5-49F40A060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534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3517-842E-4A76-9AF7-7F80C1AFB4A2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04FAD-DDC0-47F0-82E5-49F40A060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741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3517-842E-4A76-9AF7-7F80C1AFB4A2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04FAD-DDC0-47F0-82E5-49F40A060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153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3517-842E-4A76-9AF7-7F80C1AFB4A2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04FAD-DDC0-47F0-82E5-49F40A060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289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3517-842E-4A76-9AF7-7F80C1AFB4A2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04FAD-DDC0-47F0-82E5-49F40A060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575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3517-842E-4A76-9AF7-7F80C1AFB4A2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04FAD-DDC0-47F0-82E5-49F40A060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679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3517-842E-4A76-9AF7-7F80C1AFB4A2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04FAD-DDC0-47F0-82E5-49F40A060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661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3517-842E-4A76-9AF7-7F80C1AFB4A2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04FAD-DDC0-47F0-82E5-49F40A060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285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3517-842E-4A76-9AF7-7F80C1AFB4A2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04FAD-DDC0-47F0-82E5-49F40A060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859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3517-842E-4A76-9AF7-7F80C1AFB4A2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04FAD-DDC0-47F0-82E5-49F40A060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984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D3517-842E-4A76-9AF7-7F80C1AFB4A2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504FAD-DDC0-47F0-82E5-49F40A060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376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76350"/>
            <a:ext cx="7772400" cy="1102519"/>
          </a:xfrm>
        </p:spPr>
        <p:txBody>
          <a:bodyPr/>
          <a:lstStyle/>
          <a:p>
            <a:r>
              <a:rPr lang="en-US" dirty="0" smtClean="0"/>
              <a:t>Tips for CS Freshmen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57550"/>
            <a:ext cx="6400800" cy="971550"/>
          </a:xfrm>
        </p:spPr>
        <p:txBody>
          <a:bodyPr/>
          <a:lstStyle/>
          <a:p>
            <a:r>
              <a:rPr lang="en-US" dirty="0" smtClean="0"/>
              <a:t>Nov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588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Math?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Discrete Math</a:t>
            </a:r>
          </a:p>
          <a:p>
            <a:r>
              <a:rPr lang="en-US" dirty="0" smtClean="0"/>
              <a:t>Statistics/Probability</a:t>
            </a:r>
          </a:p>
          <a:p>
            <a:r>
              <a:rPr lang="en-US" dirty="0" smtClean="0"/>
              <a:t>Logic</a:t>
            </a:r>
          </a:p>
          <a:p>
            <a:r>
              <a:rPr lang="en-US" dirty="0" smtClean="0"/>
              <a:t>Linear Algebra</a:t>
            </a:r>
          </a:p>
          <a:p>
            <a:r>
              <a:rPr lang="en-US" dirty="0" smtClean="0"/>
              <a:t>Geometry</a:t>
            </a:r>
          </a:p>
          <a:p>
            <a:r>
              <a:rPr lang="en-US" dirty="0" smtClean="0"/>
              <a:t>Calculus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699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 Programming Languages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Top 5: </a:t>
            </a:r>
            <a:r>
              <a:rPr lang="en-US" dirty="0" smtClean="0"/>
              <a:t>Python</a:t>
            </a:r>
            <a:r>
              <a:rPr lang="en-US" dirty="0" smtClean="0"/>
              <a:t>, </a:t>
            </a:r>
            <a:r>
              <a:rPr lang="en-US" dirty="0" err="1" smtClean="0"/>
              <a:t>Javascript</a:t>
            </a:r>
            <a:r>
              <a:rPr lang="en-US" dirty="0" smtClean="0"/>
              <a:t>, </a:t>
            </a:r>
            <a:r>
              <a:rPr lang="en-US" dirty="0"/>
              <a:t>Java, </a:t>
            </a:r>
            <a:r>
              <a:rPr lang="en-US" dirty="0" smtClean="0"/>
              <a:t>C</a:t>
            </a:r>
            <a:r>
              <a:rPr lang="en-US" dirty="0" smtClean="0"/>
              <a:t>++, </a:t>
            </a:r>
            <a:r>
              <a:rPr lang="en-US" dirty="0" smtClean="0"/>
              <a:t>C# </a:t>
            </a:r>
            <a:endParaRPr lang="en-US" dirty="0" smtClean="0"/>
          </a:p>
          <a:p>
            <a:r>
              <a:rPr lang="en-US" dirty="0" smtClean="0"/>
              <a:t>Understand, not memorize</a:t>
            </a:r>
          </a:p>
          <a:p>
            <a:r>
              <a:rPr lang="en-US" dirty="0" smtClean="0"/>
              <a:t>Watch on-line videos</a:t>
            </a:r>
          </a:p>
          <a:p>
            <a:r>
              <a:rPr lang="en-US" dirty="0" smtClean="0"/>
              <a:t>Learn by doing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368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Write a Lot of 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Figure out how to solve problems with code</a:t>
            </a:r>
          </a:p>
          <a:p>
            <a:r>
              <a:rPr lang="en-US" dirty="0" smtClean="0"/>
              <a:t>Join websites: </a:t>
            </a:r>
            <a:r>
              <a:rPr lang="en-US" dirty="0" err="1" smtClean="0"/>
              <a:t>topcoder</a:t>
            </a:r>
            <a:r>
              <a:rPr lang="en-US" dirty="0" smtClean="0"/>
              <a:t>, </a:t>
            </a:r>
            <a:r>
              <a:rPr lang="en-US" dirty="0" err="1" smtClean="0"/>
              <a:t>projectEuler</a:t>
            </a:r>
            <a:r>
              <a:rPr lang="en-US" dirty="0" smtClean="0"/>
              <a:t>, </a:t>
            </a:r>
            <a:r>
              <a:rPr lang="en-US" dirty="0" err="1" smtClean="0"/>
              <a:t>hackerank</a:t>
            </a:r>
            <a:r>
              <a:rPr lang="en-US" dirty="0" smtClean="0"/>
              <a:t>, </a:t>
            </a:r>
            <a:r>
              <a:rPr lang="en-US" dirty="0" err="1" smtClean="0"/>
              <a:t>codechef</a:t>
            </a:r>
            <a:r>
              <a:rPr lang="en-US" dirty="0" smtClean="0"/>
              <a:t>, </a:t>
            </a:r>
            <a:r>
              <a:rPr lang="en-US" dirty="0" err="1" smtClean="0"/>
              <a:t>kaggle</a:t>
            </a:r>
            <a:endParaRPr lang="en-US" dirty="0" smtClean="0"/>
          </a:p>
          <a:p>
            <a:r>
              <a:rPr lang="en-US" dirty="0" smtClean="0"/>
              <a:t>Join coding competitions / hack-a-thons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156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05979"/>
            <a:ext cx="8839200" cy="857250"/>
          </a:xfrm>
        </p:spPr>
        <p:txBody>
          <a:bodyPr>
            <a:noAutofit/>
          </a:bodyPr>
          <a:lstStyle/>
          <a:p>
            <a:r>
              <a:rPr lang="en-US" sz="3600" dirty="0" smtClean="0"/>
              <a:t>Find your Interests, and Work Toward Them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Self study</a:t>
            </a:r>
          </a:p>
          <a:p>
            <a:r>
              <a:rPr lang="en-US" dirty="0" smtClean="0"/>
              <a:t>Online videos and other resources</a:t>
            </a:r>
          </a:p>
          <a:p>
            <a:r>
              <a:rPr lang="en-US" dirty="0" smtClean="0"/>
              <a:t>Related courses</a:t>
            </a:r>
          </a:p>
          <a:p>
            <a:r>
              <a:rPr lang="en-US" dirty="0" smtClean="0"/>
              <a:t>Team projects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7818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95500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Learn to Use Online Documentation for Languages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867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Start early</a:t>
            </a:r>
          </a:p>
          <a:p>
            <a:r>
              <a:rPr lang="en-US" dirty="0" smtClean="0"/>
              <a:t>Focus on sharpening your </a:t>
            </a:r>
            <a:r>
              <a:rPr lang="en-US" dirty="0" smtClean="0"/>
              <a:t>skills, gaining useful experience  &amp; building relationships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664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 a Portfolio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GitHub</a:t>
            </a:r>
            <a:endParaRPr lang="en-US" dirty="0" smtClean="0"/>
          </a:p>
          <a:p>
            <a:r>
              <a:rPr lang="en-US" dirty="0" smtClean="0"/>
              <a:t>Personal webpage to list projects</a:t>
            </a:r>
          </a:p>
          <a:p>
            <a:r>
              <a:rPr lang="en-US" dirty="0" smtClean="0"/>
              <a:t>Open source projects</a:t>
            </a:r>
          </a:p>
          <a:p>
            <a:r>
              <a:rPr lang="en-US" dirty="0" smtClean="0"/>
              <a:t>Mobile apps</a:t>
            </a:r>
          </a:p>
        </p:txBody>
      </p:sp>
    </p:spTree>
    <p:extLst>
      <p:ext uri="{BB962C8B-B14F-4D97-AF65-F5344CB8AC3E}">
        <p14:creationId xmlns:p14="http://schemas.microsoft.com/office/powerpoint/2010/main" val="21126705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Make as many friends in CS as possible</a:t>
            </a:r>
          </a:p>
          <a:p>
            <a:r>
              <a:rPr lang="en-US" dirty="0" smtClean="0"/>
              <a:t>Use LinkedIn</a:t>
            </a:r>
          </a:p>
          <a:p>
            <a:r>
              <a:rPr lang="en-US" dirty="0" smtClean="0"/>
              <a:t>Collaborate with smart classmates on </a:t>
            </a:r>
            <a:r>
              <a:rPr lang="en-US" dirty="0" smtClean="0"/>
              <a:t>projects</a:t>
            </a:r>
          </a:p>
          <a:p>
            <a:r>
              <a:rPr lang="en-US" dirty="0" smtClean="0"/>
              <a:t>Get to know your professors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8332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6322" y="438150"/>
            <a:ext cx="3524250" cy="352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52985" y="4476750"/>
            <a:ext cx="26709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© 2017  Joe James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2455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154</Words>
  <Application>Microsoft Office PowerPoint</Application>
  <PresentationFormat>On-screen Show (16:9)</PresentationFormat>
  <Paragraphs>38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Tips for CS Freshmen</vt:lpstr>
      <vt:lpstr>What Math?</vt:lpstr>
      <vt:lpstr>Learn Programming Languages</vt:lpstr>
      <vt:lpstr>Write a Lot of Code</vt:lpstr>
      <vt:lpstr>Find your Interests, and Work Toward Them</vt:lpstr>
      <vt:lpstr>Learn to Use Online Documentation for Languages</vt:lpstr>
      <vt:lpstr>Internships</vt:lpstr>
      <vt:lpstr>Build a Portfolio</vt:lpstr>
      <vt:lpstr>Network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Maui</dc:creator>
  <cp:lastModifiedBy>Joe James</cp:lastModifiedBy>
  <cp:revision>9</cp:revision>
  <dcterms:created xsi:type="dcterms:W3CDTF">2016-04-11T23:43:10Z</dcterms:created>
  <dcterms:modified xsi:type="dcterms:W3CDTF">2017-11-17T05:02:33Z</dcterms:modified>
</cp:coreProperties>
</file>