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1" r:id="rId4"/>
    <p:sldId id="267" r:id="rId5"/>
    <p:sldId id="272" r:id="rId6"/>
    <p:sldId id="269" r:id="rId7"/>
    <p:sldId id="270" r:id="rId8"/>
    <p:sldId id="266" r:id="rId9"/>
    <p:sldId id="282" r:id="rId10"/>
    <p:sldId id="284" r:id="rId11"/>
    <p:sldId id="283" r:id="rId12"/>
    <p:sldId id="285" r:id="rId13"/>
    <p:sldId id="286" r:id="rId14"/>
    <p:sldId id="273" r:id="rId15"/>
    <p:sldId id="275" r:id="rId16"/>
    <p:sldId id="276" r:id="rId17"/>
    <p:sldId id="277" r:id="rId18"/>
    <p:sldId id="268" r:id="rId19"/>
    <p:sldId id="278" r:id="rId20"/>
    <p:sldId id="279" r:id="rId21"/>
    <p:sldId id="280" r:id="rId22"/>
    <p:sldId id="281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240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CA012-8F81-4ECF-8E05-C72C59DAA465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149E2-6611-4823-84F4-82D3F4E85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57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8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8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6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07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04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54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27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22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6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92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44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76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52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10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2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76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1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12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151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©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149E2-6611-4823-84F4-82D3F4E8575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5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7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1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3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8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2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4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4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2F235-B904-4644-90D7-25E192ED7ABE}" type="datetimeFigureOut">
              <a:rPr lang="en-US" smtClean="0"/>
              <a:t>12/31/2016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98BFF-CCA6-49B2-9C6A-F7C3C6BF4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Ratios &amp; Proportions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Dec-2016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1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30298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Ways to express Ratios: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dirty="0" smtClean="0"/>
              <a:t>3 cars for every 1 truck</a:t>
            </a:r>
          </a:p>
        </p:txBody>
      </p:sp>
    </p:spTree>
    <p:extLst>
      <p:ext uri="{BB962C8B-B14F-4D97-AF65-F5344CB8AC3E}">
        <p14:creationId xmlns:p14="http://schemas.microsoft.com/office/powerpoint/2010/main" val="321489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4320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Ways to express Ratios: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dirty="0" smtClean="0"/>
              <a:t>3 cars for every 1 truck</a:t>
            </a:r>
          </a:p>
          <a:p>
            <a:pPr marL="0" indent="0">
              <a:buNone/>
            </a:pPr>
            <a:r>
              <a:rPr lang="en-US" dirty="0" smtClean="0"/>
              <a:t>The ratio of </a:t>
            </a:r>
            <a:r>
              <a:rPr lang="en-US" b="1" dirty="0" smtClean="0"/>
              <a:t>cars</a:t>
            </a:r>
            <a:r>
              <a:rPr lang="en-US" dirty="0" smtClean="0"/>
              <a:t> to </a:t>
            </a:r>
            <a:r>
              <a:rPr lang="en-US" b="1" dirty="0" smtClean="0"/>
              <a:t>trucks</a:t>
            </a:r>
            <a:r>
              <a:rPr lang="en-US" dirty="0" smtClean="0"/>
              <a:t> is</a:t>
            </a:r>
          </a:p>
          <a:p>
            <a:pPr marL="0" indent="0">
              <a:buNone/>
            </a:pPr>
            <a:r>
              <a:rPr lang="en-US" dirty="0" smtClean="0"/>
              <a:t>	3 to 1</a:t>
            </a:r>
            <a:br>
              <a:rPr lang="en-US" dirty="0" smtClean="0"/>
            </a:br>
            <a:r>
              <a:rPr lang="en-US" dirty="0" smtClean="0"/>
              <a:t>	3:1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7200" y="28460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33229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222304" y="33078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96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438"/>
            <a:ext cx="8229600" cy="1593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Properties of Ratios: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change the order of or invert ratios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152400" y="2332252"/>
            <a:ext cx="4343400" cy="13245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cars</a:t>
            </a:r>
            <a:r>
              <a:rPr lang="en-US" sz="2800" dirty="0" smtClean="0"/>
              <a:t> to </a:t>
            </a:r>
            <a:r>
              <a:rPr lang="en-US" sz="2800" b="1" dirty="0" smtClean="0"/>
              <a:t>trucks</a:t>
            </a:r>
            <a:r>
              <a:rPr lang="en-US" sz="2800" dirty="0" smtClean="0"/>
              <a:t> is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	3 to 1</a:t>
            </a:r>
            <a:br>
              <a:rPr lang="en-US" sz="2400" dirty="0" smtClean="0"/>
            </a:br>
            <a:r>
              <a:rPr lang="en-US" sz="2400" dirty="0" smtClean="0"/>
              <a:t>	3:1</a:t>
            </a:r>
            <a:endParaRPr lang="en-US" sz="2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696691" y="2332251"/>
            <a:ext cx="4267200" cy="13118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trucks</a:t>
            </a:r>
            <a:r>
              <a:rPr lang="en-US" sz="2800" dirty="0" smtClean="0"/>
              <a:t> to </a:t>
            </a:r>
            <a:r>
              <a:rPr lang="en-US" sz="2800" b="1" dirty="0" smtClean="0"/>
              <a:t>cars </a:t>
            </a:r>
            <a:r>
              <a:rPr lang="en-US" sz="2800" dirty="0" smtClean="0"/>
              <a:t>is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	1 to 3</a:t>
            </a:r>
            <a:br>
              <a:rPr lang="en-US" sz="2400" dirty="0" smtClean="0"/>
            </a:br>
            <a:r>
              <a:rPr lang="en-US" sz="2400" dirty="0" smtClean="0"/>
              <a:t>	1:3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438"/>
            <a:ext cx="8229600" cy="1593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Properties of Ratios: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change the order of or invert ratios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276440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320416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74504" y="3188970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496362" y="278094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496362" y="31849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439891" y="3190595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9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438"/>
            <a:ext cx="8229600" cy="15938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Properties of Ratios: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change the order of or invert ratios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reduce ratios like fractions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30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057400" y="2824511"/>
            <a:ext cx="4343400" cy="13245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dogs </a:t>
            </a:r>
            <a:r>
              <a:rPr lang="en-US" sz="2800" dirty="0" smtClean="0"/>
              <a:t>to </a:t>
            </a:r>
            <a:r>
              <a:rPr lang="en-US" sz="2800" b="1" dirty="0" smtClean="0"/>
              <a:t>cats</a:t>
            </a:r>
            <a:r>
              <a:rPr lang="en-US" sz="2800" dirty="0" smtClean="0"/>
              <a:t>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438"/>
            <a:ext cx="8229600" cy="15938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Properties of Ratios: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change the order of or invert ratios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can reduce ratios like fractions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1" y="325666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1" y="36964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82725" y="3681229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43400" y="325933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36990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285525" y="368389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33167" y="347548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597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640330"/>
            <a:ext cx="5715000" cy="75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2194" y="18173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2194" y="2294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272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4376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640330"/>
            <a:ext cx="5715000" cy="75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2194" y="18173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2194" y="2294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272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27523" y="18173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113894" y="2294298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</a:t>
            </a:r>
            <a:endParaRPr lang="en-US" sz="28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0689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9521" y="205248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895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640330"/>
            <a:ext cx="5715000" cy="75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2194" y="18173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2194" y="2294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272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27523" y="18173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113894" y="2294298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</a:t>
            </a:r>
            <a:endParaRPr lang="en-US" sz="28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0689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9521" y="205248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90308" y="3085750"/>
            <a:ext cx="4114800" cy="1231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Cross-multiply, and divide.</a:t>
            </a:r>
          </a:p>
          <a:p>
            <a:pPr marL="0" indent="0">
              <a:buFont typeface="Arial" pitchFamily="34" charset="0"/>
              <a:buNone/>
            </a:pP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6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640330"/>
            <a:ext cx="5715000" cy="75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2194" y="18173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2194" y="2294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272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27523" y="18173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113894" y="2294298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</a:t>
            </a:r>
            <a:endParaRPr lang="en-US" sz="28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0689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9521" y="205248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90308" y="3120918"/>
            <a:ext cx="4114800" cy="12317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Cross-multiply, and divide.</a:t>
            </a:r>
          </a:p>
          <a:p>
            <a:pPr marL="0" indent="0">
              <a:buFont typeface="Arial" pitchFamily="34" charset="0"/>
              <a:buNone/>
            </a:pPr>
            <a:endParaRPr lang="en-US" sz="2400" dirty="0"/>
          </a:p>
          <a:p>
            <a:pPr marL="0" indent="0">
              <a:buFont typeface="Arial" pitchFamily="34" charset="0"/>
              <a:buNone/>
            </a:pPr>
            <a:r>
              <a:rPr lang="en-US" sz="2400" b="1" dirty="0" smtClean="0"/>
              <a:t>?</a:t>
            </a:r>
            <a:r>
              <a:rPr lang="en-US" sz="2400" dirty="0" smtClean="0"/>
              <a:t> =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16062" y="3714750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24 x 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446200" y="411857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213057" y="4124219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9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514350"/>
            <a:ext cx="4495800" cy="10287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3</a:t>
            </a:r>
            <a:r>
              <a:rPr lang="en-US" sz="2800" dirty="0" smtClean="0"/>
              <a:t> cars for every 1 truck.</a:t>
            </a:r>
          </a:p>
          <a:p>
            <a:pPr marL="0" indent="0">
              <a:buNone/>
            </a:pPr>
            <a:r>
              <a:rPr lang="en-US" sz="2800" dirty="0" smtClean="0"/>
              <a:t>24 cars, how many trucks?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640330"/>
            <a:ext cx="5715000" cy="75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2194" y="181737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72194" y="22942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272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27523" y="181737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24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113894" y="2294298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</a:t>
            </a:r>
            <a:endParaRPr lang="en-US" sz="28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068998" y="2279106"/>
            <a:ext cx="457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9521" y="205248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90308" y="3122734"/>
            <a:ext cx="4114800" cy="12317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Cross-multiply, and divide.</a:t>
            </a:r>
          </a:p>
          <a:p>
            <a:pPr marL="0" indent="0">
              <a:buFont typeface="Arial" pitchFamily="34" charset="0"/>
              <a:buNone/>
            </a:pPr>
            <a:endParaRPr lang="en-US" sz="2400" dirty="0"/>
          </a:p>
          <a:p>
            <a:pPr marL="0" indent="0">
              <a:buFont typeface="Arial" pitchFamily="34" charset="0"/>
              <a:buNone/>
            </a:pPr>
            <a:r>
              <a:rPr lang="en-US" sz="2400" b="1" dirty="0" smtClean="0"/>
              <a:t>?</a:t>
            </a:r>
            <a:r>
              <a:rPr lang="en-US" sz="2400" dirty="0" smtClean="0"/>
              <a:t> =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16062" y="3715700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24 x 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446200" y="411952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213057" y="4125169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83781" y="385845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=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536150" y="3904624"/>
            <a:ext cx="1187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8 trucks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82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"/>
            <a:ext cx="8229600" cy="15938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Same rules apply with 3 items.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change the order of (or invert) ratios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reduce ratios like fractions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020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"/>
            <a:ext cx="8229600" cy="15938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Same rules apply with 3 items.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change the order of (or invert) ratios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reduce ratios like fractions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28800" y="174879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8:20:12</a:t>
            </a:r>
          </a:p>
        </p:txBody>
      </p:sp>
    </p:spTree>
    <p:extLst>
      <p:ext uri="{BB962C8B-B14F-4D97-AF65-F5344CB8AC3E}">
        <p14:creationId xmlns:p14="http://schemas.microsoft.com/office/powerpoint/2010/main" val="390545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"/>
            <a:ext cx="8229600" cy="15938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Same rules apply with 3 items.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change the order of (or invert) ratios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reduce ratios like fractions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28800" y="174879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8:20:12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28800" y="291465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sheep </a:t>
            </a:r>
            <a:r>
              <a:rPr lang="en-US" sz="2800" dirty="0" smtClean="0"/>
              <a:t>to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12:8:20</a:t>
            </a:r>
          </a:p>
        </p:txBody>
      </p:sp>
    </p:spTree>
    <p:extLst>
      <p:ext uri="{BB962C8B-B14F-4D97-AF65-F5344CB8AC3E}">
        <p14:creationId xmlns:p14="http://schemas.microsoft.com/office/powerpoint/2010/main" val="238540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"/>
            <a:ext cx="8229600" cy="15938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Same rules apply with 3 items.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change the order of (or invert) ratios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You can reduce ratios like fractions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28800" y="174879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8:20:12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28800" y="291465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sheep </a:t>
            </a:r>
            <a:r>
              <a:rPr lang="en-US" sz="2800" dirty="0" smtClean="0"/>
              <a:t>to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12:8:20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28800" y="4080511"/>
            <a:ext cx="5562600" cy="891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sheep </a:t>
            </a:r>
            <a:r>
              <a:rPr lang="en-US" sz="2800" dirty="0" smtClean="0"/>
              <a:t>to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is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12:8:20  =&gt;  3:2:5</a:t>
            </a:r>
          </a:p>
        </p:txBody>
      </p:sp>
    </p:spTree>
    <p:extLst>
      <p:ext uri="{BB962C8B-B14F-4D97-AF65-F5344CB8AC3E}">
        <p14:creationId xmlns:p14="http://schemas.microsoft.com/office/powerpoint/2010/main" val="262781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651510"/>
            <a:ext cx="7620000" cy="1028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 2:5:3.</a:t>
            </a:r>
          </a:p>
          <a:p>
            <a:pPr marL="0" indent="0">
              <a:buNone/>
            </a:pPr>
            <a:r>
              <a:rPr lang="en-US" sz="2800" dirty="0" smtClean="0"/>
              <a:t>If there are 40 animals, how many pigs are there?</a:t>
            </a:r>
          </a:p>
        </p:txBody>
      </p:sp>
    </p:spTree>
    <p:extLst>
      <p:ext uri="{BB962C8B-B14F-4D97-AF65-F5344CB8AC3E}">
        <p14:creationId xmlns:p14="http://schemas.microsoft.com/office/powerpoint/2010/main" val="4966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651510"/>
            <a:ext cx="7620000" cy="1028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 2:5:3.</a:t>
            </a:r>
          </a:p>
          <a:p>
            <a:pPr marL="0" indent="0">
              <a:buNone/>
            </a:pPr>
            <a:r>
              <a:rPr lang="en-US" sz="2800" dirty="0" smtClean="0"/>
              <a:t>If there are 40 animals, how many pigs are there?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2297430"/>
            <a:ext cx="3294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proportion of pigs is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08543" y="20977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9164" y="2505179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2+5+3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709984" y="2513216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5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651510"/>
            <a:ext cx="7620000" cy="1028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 2:5:3.</a:t>
            </a:r>
          </a:p>
          <a:p>
            <a:pPr marL="0" indent="0">
              <a:buNone/>
            </a:pPr>
            <a:r>
              <a:rPr lang="en-US" sz="2800" dirty="0" smtClean="0"/>
              <a:t>If there are 40 animals, how many pigs are there?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2297430"/>
            <a:ext cx="3294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proportion of pigs is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08543" y="20977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9164" y="2505179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2+5+3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709984" y="2513216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209169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1517" y="24991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141611" y="2532475"/>
            <a:ext cx="27997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233475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85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651510"/>
            <a:ext cx="7620000" cy="1028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 2:5:3.</a:t>
            </a:r>
          </a:p>
          <a:p>
            <a:pPr marL="0" indent="0">
              <a:buNone/>
            </a:pPr>
            <a:r>
              <a:rPr lang="en-US" sz="2800" dirty="0" smtClean="0"/>
              <a:t>If there are 40 animals, how many pigs are there?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2297430"/>
            <a:ext cx="3294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proportion of pigs is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08543" y="20977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9164" y="2505179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2+5+3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709984" y="2513216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209169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1517" y="24991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141611" y="2532475"/>
            <a:ext cx="27997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233475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3251523"/>
            <a:ext cx="3256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 the number of pigs is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616125" y="304578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622242" y="345324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652336" y="3486568"/>
            <a:ext cx="27997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8601" y="3290859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X  40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40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1" y="2086"/>
            <a:ext cx="2133601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Sample Problem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651510"/>
            <a:ext cx="7620000" cy="1028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ratio of </a:t>
            </a:r>
            <a:r>
              <a:rPr lang="en-US" sz="2800" b="1" dirty="0" smtClean="0"/>
              <a:t>pigs </a:t>
            </a:r>
            <a:r>
              <a:rPr lang="en-US" sz="2800" dirty="0" smtClean="0"/>
              <a:t>to </a:t>
            </a:r>
            <a:r>
              <a:rPr lang="en-US" sz="2800" b="1" dirty="0" smtClean="0"/>
              <a:t>cows</a:t>
            </a:r>
            <a:r>
              <a:rPr lang="en-US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b="1" dirty="0" smtClean="0"/>
              <a:t>sheep </a:t>
            </a:r>
            <a:r>
              <a:rPr lang="en-US" sz="2800" dirty="0" smtClean="0"/>
              <a:t>is 2:5:3.</a:t>
            </a:r>
          </a:p>
          <a:p>
            <a:pPr marL="0" indent="0">
              <a:buNone/>
            </a:pPr>
            <a:r>
              <a:rPr lang="en-US" sz="2800" dirty="0" smtClean="0"/>
              <a:t>If there are 40 animals, how many pigs are there?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2297430"/>
            <a:ext cx="3294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proportion of pigs is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08543" y="20977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9164" y="2505179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2+5+3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709984" y="2513216"/>
            <a:ext cx="73727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209169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1517" y="249915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141611" y="2532475"/>
            <a:ext cx="27997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233475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3251523"/>
            <a:ext cx="3256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 the number of pigs is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616125" y="304578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622242" y="345324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652336" y="3486568"/>
            <a:ext cx="27997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8601" y="3290859"/>
            <a:ext cx="1957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X  40  =  </a:t>
            </a:r>
            <a:r>
              <a:rPr lang="en-US" sz="2400" b="1" dirty="0" smtClean="0"/>
              <a:t>8 pigs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0263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635</Words>
  <Application>Microsoft Office PowerPoint</Application>
  <PresentationFormat>On-screen Show (16:9)</PresentationFormat>
  <Paragraphs>179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Ratios &amp; Proportions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Ratios &amp; Proportions</dc:title>
  <dc:creator>Maui</dc:creator>
  <cp:lastModifiedBy>Maui</cp:lastModifiedBy>
  <cp:revision>15</cp:revision>
  <dcterms:created xsi:type="dcterms:W3CDTF">2016-12-31T18:41:53Z</dcterms:created>
  <dcterms:modified xsi:type="dcterms:W3CDTF">2017-01-01T05:21:01Z</dcterms:modified>
</cp:coreProperties>
</file>