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6" r:id="rId2"/>
    <p:sldId id="267" r:id="rId3"/>
    <p:sldId id="268" r:id="rId4"/>
    <p:sldId id="269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510" autoAdjust="0"/>
  </p:normalViewPr>
  <p:slideViewPr>
    <p:cSldViewPr>
      <p:cViewPr varScale="1">
        <p:scale>
          <a:sx n="130" d="100"/>
          <a:sy n="130" d="100"/>
        </p:scale>
        <p:origin x="-82" y="-12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15C94-2570-47BE-B858-0C9F0D08C070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5D7F5-B0AA-48C4-9756-7F3F89B353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2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584AF-7AC8-40C7-953D-3450698B316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1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48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81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12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34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7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11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67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248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550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2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518ED-DE1C-4E6F-8F07-90B7D9C9C6D7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010AF-668B-43EB-BC70-B067D5C5CA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9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r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1924"/>
            <a:ext cx="9144000" cy="2452150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OOP, Classes, </a:t>
            </a:r>
            <a:r>
              <a:rPr lang="en-US" sz="6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Objects, Inheritance</a:t>
            </a:r>
            <a:endParaRPr lang="en-US" sz="48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pic>
        <p:nvPicPr>
          <p:cNvPr id="1026" name="Picture 2" descr="Image result for pyth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32592"/>
            <a:ext cx="4038600" cy="117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r="14520" b="3823"/>
          <a:stretch/>
        </p:blipFill>
        <p:spPr>
          <a:xfrm>
            <a:off x="-20626" y="2327345"/>
            <a:ext cx="2763825" cy="281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5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Concepts of Object Oriented Programming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71550"/>
            <a:ext cx="5334000" cy="3810000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1600" b="1" dirty="0"/>
              <a:t>Encapsulation</a:t>
            </a:r>
            <a:r>
              <a:rPr lang="en-US" sz="1600" dirty="0"/>
              <a:t> </a:t>
            </a:r>
            <a:r>
              <a:rPr lang="en-US" sz="1600" dirty="0" smtClean="0"/>
              <a:t>– combine data (instance variables) and actions (functions) into the same block of code called a class.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b="1" dirty="0"/>
              <a:t>Composition</a:t>
            </a:r>
            <a:r>
              <a:rPr lang="en-US" sz="1600" dirty="0"/>
              <a:t> - Objects can contain other objects in their instance </a:t>
            </a:r>
            <a:r>
              <a:rPr lang="en-US" sz="1600" dirty="0" smtClean="0"/>
              <a:t>variables (has-a relationship)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b="1" dirty="0"/>
              <a:t>Inheritance</a:t>
            </a:r>
            <a:r>
              <a:rPr lang="en-US" sz="1600" dirty="0"/>
              <a:t> - All the data and methods available to the parent class also appear in the child class with the same </a:t>
            </a:r>
            <a:r>
              <a:rPr lang="en-US" sz="1600" dirty="0" smtClean="0"/>
              <a:t>names (is-a relationship)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b="1" dirty="0"/>
              <a:t>Abstraction</a:t>
            </a:r>
            <a:r>
              <a:rPr lang="en-US" sz="1600" dirty="0"/>
              <a:t> </a:t>
            </a:r>
            <a:r>
              <a:rPr lang="en-US" sz="1600" dirty="0" smtClean="0"/>
              <a:t>– abstract classes cannot </a:t>
            </a:r>
            <a:r>
              <a:rPr lang="en-US" sz="1600" dirty="0"/>
              <a:t>be instantiated into objects; they </a:t>
            </a:r>
            <a:r>
              <a:rPr lang="en-US" sz="1600" dirty="0" smtClean="0"/>
              <a:t>only serve as placeholders for concrete classes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b="1" dirty="0"/>
              <a:t>Polymorphism</a:t>
            </a:r>
            <a:r>
              <a:rPr lang="en-US" sz="1600" dirty="0"/>
              <a:t> - is when calling code can be agnostic as to whether an object belongs to a parent class or one of its descendants</a:t>
            </a:r>
            <a:endParaRPr lang="en-US" sz="1600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6775361" y="2362467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/>
              <a:t>Animal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- weight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6986789" y="3296184"/>
            <a:ext cx="872544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 smtClean="0"/>
              <a:t>Fish</a:t>
            </a:r>
            <a:br>
              <a:rPr lang="en-US" b="1" dirty="0" smtClean="0"/>
            </a:br>
            <a:r>
              <a:rPr lang="en-US" sz="1400" dirty="0" smtClean="0"/>
              <a:t>- </a:t>
            </a:r>
            <a:r>
              <a:rPr lang="en-US" sz="1400" dirty="0" smtClean="0"/>
              <a:t>is_salty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- length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8001000" y="3296184"/>
            <a:ext cx="1066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Bird</a:t>
            </a:r>
            <a:br>
              <a:rPr lang="en-US" b="1" dirty="0"/>
            </a:br>
            <a:r>
              <a:rPr lang="en-US" sz="1400" dirty="0"/>
              <a:t>- </a:t>
            </a:r>
            <a:r>
              <a:rPr lang="en-US" sz="1400" dirty="0" smtClean="0"/>
              <a:t>is_perching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- wingspan</a:t>
            </a:r>
          </a:p>
        </p:txBody>
      </p:sp>
      <p:sp>
        <p:nvSpPr>
          <p:cNvPr id="7" name="Rectangle 6"/>
          <p:cNvSpPr/>
          <p:nvPr/>
        </p:nvSpPr>
        <p:spPr>
          <a:xfrm>
            <a:off x="5791200" y="3287866"/>
            <a:ext cx="1047483" cy="8465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 smtClean="0"/>
              <a:t>Reptile</a:t>
            </a:r>
            <a:br>
              <a:rPr lang="en-US" b="1" dirty="0" smtClean="0"/>
            </a:br>
            <a:r>
              <a:rPr lang="en-US" sz="1400" dirty="0" smtClean="0"/>
              <a:t>- </a:t>
            </a:r>
            <a:r>
              <a:rPr lang="en-US" sz="1400" dirty="0" smtClean="0"/>
              <a:t>num_legs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- </a:t>
            </a:r>
            <a:r>
              <a:rPr lang="en-US" sz="1400" dirty="0" smtClean="0"/>
              <a:t>have_teeth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6775361" y="142875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/>
              <a:t>LifeForm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- lifespan</a:t>
            </a:r>
            <a:endParaRPr lang="en-US" sz="1400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553200" y="2895868"/>
            <a:ext cx="433589" cy="391998"/>
          </a:xfrm>
          <a:prstGeom prst="straightConnector1">
            <a:avLst/>
          </a:prstGeom>
          <a:ln w="317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0"/>
          </p:cNvCxnSpPr>
          <p:nvPr/>
        </p:nvCxnSpPr>
        <p:spPr>
          <a:xfrm flipV="1">
            <a:off x="7423061" y="2907273"/>
            <a:ext cx="0" cy="388911"/>
          </a:xfrm>
          <a:prstGeom prst="straightConnector1">
            <a:avLst/>
          </a:prstGeom>
          <a:ln w="317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7859333" y="2907273"/>
            <a:ext cx="370267" cy="380593"/>
          </a:xfrm>
          <a:prstGeom prst="straightConnector1">
            <a:avLst/>
          </a:prstGeom>
          <a:ln w="317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391400" y="1973556"/>
            <a:ext cx="0" cy="388911"/>
          </a:xfrm>
          <a:prstGeom prst="straightConnector1">
            <a:avLst/>
          </a:prstGeom>
          <a:ln w="317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95934" y="4362984"/>
            <a:ext cx="1268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chemeClr val="accent1"/>
                </a:solidFill>
              </a:rPr>
              <a:t>Inheritance</a:t>
            </a:r>
            <a:endParaRPr lang="en-US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49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/>
          <a:p>
            <a:r>
              <a:rPr lang="en-US" dirty="0" smtClean="0"/>
              <a:t>Advantages of 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 amount of code</a:t>
            </a:r>
          </a:p>
          <a:p>
            <a:r>
              <a:rPr lang="en-US" dirty="0" smtClean="0"/>
              <a:t>Modular</a:t>
            </a:r>
          </a:p>
          <a:p>
            <a:r>
              <a:rPr lang="en-US" dirty="0" smtClean="0"/>
              <a:t>Code reusability</a:t>
            </a:r>
          </a:p>
          <a:p>
            <a:r>
              <a:rPr lang="en-US" dirty="0" smtClean="0"/>
              <a:t>Models the real-world</a:t>
            </a:r>
          </a:p>
          <a:p>
            <a:r>
              <a:rPr lang="en-US" dirty="0" smtClean="0"/>
              <a:t>Easier to understand, debug, maintain, extend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5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2" y="43815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2985" y="4476750"/>
            <a:ext cx="2585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© </a:t>
            </a:r>
            <a:r>
              <a:rPr lang="en-US" sz="2400" smtClean="0"/>
              <a:t>2018  </a:t>
            </a:r>
            <a:r>
              <a:rPr lang="en-US" sz="2400" dirty="0" smtClean="0"/>
              <a:t>Joe James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686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</TotalTime>
  <Words>161</Words>
  <Application>Microsoft Office PowerPoint</Application>
  <PresentationFormat>On-screen Show (16:9)</PresentationFormat>
  <Paragraphs>24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OOP, Classes, Objects, Inheritance</vt:lpstr>
      <vt:lpstr>Concepts of Object Oriented Programming</vt:lpstr>
      <vt:lpstr>Advantages of OOP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James</dc:creator>
  <cp:lastModifiedBy>Joe James</cp:lastModifiedBy>
  <cp:revision>25</cp:revision>
  <dcterms:created xsi:type="dcterms:W3CDTF">2018-08-19T03:24:16Z</dcterms:created>
  <dcterms:modified xsi:type="dcterms:W3CDTF">2018-10-18T16:18:15Z</dcterms:modified>
</cp:coreProperties>
</file>